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53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D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3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F33E4-5865-EB48-B717-218B78B48CB7}" type="datetimeFigureOut">
              <a:rPr lang="en-US" smtClean="0"/>
              <a:t>2/23/23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0C20AD-0F4D-B042-B14F-78AB53561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444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9B35C-FDB3-004E-873C-21E3011620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EF83D0-0951-084B-8111-D900020EC5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383BEC-0E3E-DC47-914D-42D73B79F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56A1-2468-A540-8EBD-7DABA6F34F64}" type="datetimeFigureOut">
              <a:rPr lang="en-US" smtClean="0"/>
              <a:t>2/23/23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5B2159-FCCA-BC4F-8E0C-E6D477A91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38B6D-A209-0A4C-937C-D168D1743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39EC2-042D-4F40-97B1-8B953BD90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25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05F61-1241-8148-ACEA-BAC57383E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178ED0-D68A-7A48-875D-F68267280B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03D57B-5308-E24E-B9DA-B1E4920EE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56A1-2468-A540-8EBD-7DABA6F34F64}" type="datetimeFigureOut">
              <a:rPr lang="en-US" smtClean="0"/>
              <a:t>2/23/23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38A94-6225-F848-B758-A849E41A1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6DA64F-84B9-0043-B98D-6F4BD5C4E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39EC2-042D-4F40-97B1-8B953BD90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708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B41D98-0934-0E49-9E45-9CC7CD1279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CB6ADD-1E02-9543-9F9E-FE813DE8ED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59EF82-67F6-8047-B802-948C82C60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56A1-2468-A540-8EBD-7DABA6F34F64}" type="datetimeFigureOut">
              <a:rPr lang="en-US" smtClean="0"/>
              <a:t>2/23/23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55CFD9-39B0-2E48-9A53-4F6EA9227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04B4D0-E33A-7847-B63C-29DD3590C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39EC2-042D-4F40-97B1-8B953BD90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625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A2891-3B65-BA46-8310-7FC9DD867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9EA31-43E3-AE43-AC44-3107873B0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FB46CB-8906-8A4F-AF18-324C3C5CA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56A1-2468-A540-8EBD-7DABA6F34F64}" type="datetimeFigureOut">
              <a:rPr lang="en-US" smtClean="0"/>
              <a:t>2/23/23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E8431E-B6B4-E94C-94BC-D7ED68CDC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7BA69-A3D1-7241-9157-0F09D991B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39EC2-042D-4F40-97B1-8B953BD90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688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B940B-174A-6948-9E92-70105F6E0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B76300-9E10-9244-93C7-D88D7F926C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13F66D-69F2-7043-BC74-5CC3C9930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56A1-2468-A540-8EBD-7DABA6F34F64}" type="datetimeFigureOut">
              <a:rPr lang="en-US" smtClean="0"/>
              <a:t>2/23/23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9099CD-B1AD-FB41-B3DE-DCC0B7533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336D71-AE65-2146-A6AD-EDC8DA563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39EC2-042D-4F40-97B1-8B953BD90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860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EB5FE-195F-BF4A-820C-F76C2B9EB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B35504-7534-F64B-A59E-C8AF717FA5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EA9C41-8607-B64D-A562-77953332F3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C0C06D-C3E6-B24F-A128-8D7ABED8A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56A1-2468-A540-8EBD-7DABA6F34F64}" type="datetimeFigureOut">
              <a:rPr lang="en-US" smtClean="0"/>
              <a:t>2/23/23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154AA5-E5EE-2F40-853D-1554478FD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744346-F33E-5240-99DE-9AB95137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39EC2-042D-4F40-97B1-8B953BD90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756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1319F-49DE-4146-8A4F-6DAC8815F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3D2B25-5371-B04B-9436-4C7171F148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C9CBC9-AD67-6B40-84FB-C2D8FD9A01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6C2391-E872-2A4F-9565-67EA095530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F7E317-2A27-DB4A-9B2E-BFF3817989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8E0ABE-7B8A-A443-A336-269553599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56A1-2468-A540-8EBD-7DABA6F34F64}" type="datetimeFigureOut">
              <a:rPr lang="en-US" smtClean="0"/>
              <a:t>2/23/23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6BC91F-919E-5E48-BD99-CEF35ECA6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831732-C040-944E-9983-45847A2E2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39EC2-042D-4F40-97B1-8B953BD90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86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FAD40-5399-7A48-915D-D10F3F4AE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288D58-737E-EC4E-85D5-7404E0595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56A1-2468-A540-8EBD-7DABA6F34F64}" type="datetimeFigureOut">
              <a:rPr lang="en-US" smtClean="0"/>
              <a:t>2/23/23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0D7131-630F-8E47-90F0-AB479A1AC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C77ABB-ECD4-1E4B-B94F-65E6CA311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39EC2-042D-4F40-97B1-8B953BD90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054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E3D22C-C128-2C4C-8653-0686B170E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56A1-2468-A540-8EBD-7DABA6F34F64}" type="datetimeFigureOut">
              <a:rPr lang="en-US" smtClean="0"/>
              <a:t>2/23/23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A823AC-8C79-0D4C-B9D3-D28F2C8FE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E2F7C8-E0C8-1349-B5ED-4983D8940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39EC2-042D-4F40-97B1-8B953BD90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307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FC0F2-C0A5-1D40-8A61-AE415A7A3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EEE17-CCD3-E94B-949B-9D99719BF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FB1316-DF4F-334F-AAFE-0463DA9200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417E59-10A9-FF4F-8164-FCCBFAB2C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56A1-2468-A540-8EBD-7DABA6F34F64}" type="datetimeFigureOut">
              <a:rPr lang="en-US" smtClean="0"/>
              <a:t>2/23/23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CB4FFB-05F5-5846-9D28-7625C76A4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435FA4-5DF2-A840-A5FE-AB7CB587E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39EC2-042D-4F40-97B1-8B953BD90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742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3F058-66DD-CB4E-A249-714881A1D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709446-7B16-B64A-ADA4-E3EEBFF4A0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067E87-05D2-6045-AD12-F4CC7D682D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D23399-7A5E-2D43-BAA3-F0F585BE9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56A1-2468-A540-8EBD-7DABA6F34F64}" type="datetimeFigureOut">
              <a:rPr lang="en-US" smtClean="0"/>
              <a:t>2/23/23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004871-AF4F-5E43-B181-932DF2831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036363-D9F1-C34E-A87D-839E210B0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39EC2-042D-4F40-97B1-8B953BD90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781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BC9C8B-3BAA-BC4F-B5C6-9B518D8B6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3B7B1A-4958-D644-9B0A-96546C8F32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2DEFAC-7120-EE41-B7ED-184AC4FA0D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756A1-2468-A540-8EBD-7DABA6F34F64}" type="datetimeFigureOut">
              <a:rPr lang="en-US" smtClean="0"/>
              <a:t>2/23/23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54FC42-6612-114C-A980-133EDB0970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0C8406-0BEF-0E49-B023-4279C49589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39EC2-042D-4F40-97B1-8B953BD90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433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8CD84-4B24-7B40-ACF1-C915AFFBA9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Immunosuppression</a:t>
            </a:r>
            <a:br>
              <a:rPr lang="en-US" dirty="0"/>
            </a:br>
            <a:r>
              <a:rPr lang="en-US" dirty="0"/>
              <a:t>Side Effect Puzzle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45E19B-2402-FC44-8A03-8863005ABE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 </a:t>
            </a:r>
            <a:r>
              <a:rPr lang="en-US" dirty="0" err="1"/>
              <a:t>Kristeen</a:t>
            </a:r>
            <a:r>
              <a:rPr lang="en-US" dirty="0"/>
              <a:t> Barker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6C93ED-F51C-5A4E-80D8-17D1912CAFDA}"/>
              </a:ext>
            </a:extLst>
          </p:cNvPr>
          <p:cNvSpPr txBox="1"/>
          <p:nvPr/>
        </p:nvSpPr>
        <p:spPr>
          <a:xfrm>
            <a:off x="2405270" y="4429919"/>
            <a:ext cx="78618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Drag &amp; Drop the side effects onto the puzzle - no sound effects or anything for placing in the correct spot, but still super fun.  Once you’re done, head on into the next lesson to check your answers </a:t>
            </a:r>
            <a:r>
              <a:rPr lang="en-US" dirty="0">
                <a:sym typeface="Wingdings" pitchFamily="2" charset="2"/>
              </a:rPr>
              <a:t>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33103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9A3C638-3E3B-2745-B259-45D5C56E6D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793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33DFCC5-02F1-9647-87A3-D3734D4E02BC}"/>
              </a:ext>
            </a:extLst>
          </p:cNvPr>
          <p:cNvSpPr txBox="1"/>
          <p:nvPr/>
        </p:nvSpPr>
        <p:spPr>
          <a:xfrm>
            <a:off x="94312" y="816059"/>
            <a:ext cx="14750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Arial#"/>
              </a:rPr>
              <a:t>Diabetogenic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BF8889-6D5B-E34E-A2FA-5EC03A25420C}"/>
              </a:ext>
            </a:extLst>
          </p:cNvPr>
          <p:cNvSpPr txBox="1"/>
          <p:nvPr/>
        </p:nvSpPr>
        <p:spPr>
          <a:xfrm>
            <a:off x="94312" y="1132225"/>
            <a:ext cx="14750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Arial#"/>
              </a:rPr>
              <a:t>Osteoporosis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C2A6CB-7150-A645-AAEB-D5B4A4C3C7E5}"/>
              </a:ext>
            </a:extLst>
          </p:cNvPr>
          <p:cNvSpPr txBox="1"/>
          <p:nvPr/>
        </p:nvSpPr>
        <p:spPr>
          <a:xfrm>
            <a:off x="112859" y="519449"/>
            <a:ext cx="14750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Arial#"/>
              </a:rPr>
              <a:t>Hypertension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6176765-50F5-964F-9C1B-A63A8B5FDB2F}"/>
              </a:ext>
            </a:extLst>
          </p:cNvPr>
          <p:cNvSpPr txBox="1"/>
          <p:nvPr/>
        </p:nvSpPr>
        <p:spPr>
          <a:xfrm>
            <a:off x="148074" y="1791329"/>
            <a:ext cx="14750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Arial#"/>
              </a:rPr>
              <a:t>Hyperlipidaemia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838150D-ED25-E140-B72A-4DC6F815C18E}"/>
              </a:ext>
            </a:extLst>
          </p:cNvPr>
          <p:cNvSpPr txBox="1"/>
          <p:nvPr/>
        </p:nvSpPr>
        <p:spPr>
          <a:xfrm>
            <a:off x="-30166" y="2130680"/>
            <a:ext cx="19215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Arial#"/>
              </a:rPr>
              <a:t>Oedema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27E8FCC-3E96-1148-BC2A-1D835C24FBEB}"/>
              </a:ext>
            </a:extLst>
          </p:cNvPr>
          <p:cNvSpPr txBox="1"/>
          <p:nvPr/>
        </p:nvSpPr>
        <p:spPr>
          <a:xfrm>
            <a:off x="0" y="3296923"/>
            <a:ext cx="19215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Arial#"/>
              </a:rPr>
              <a:t>Proteinuria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7669E28-9BA2-5948-8E99-F5D5E0894421}"/>
              </a:ext>
            </a:extLst>
          </p:cNvPr>
          <p:cNvSpPr txBox="1"/>
          <p:nvPr/>
        </p:nvSpPr>
        <p:spPr>
          <a:xfrm>
            <a:off x="-30166" y="6041469"/>
            <a:ext cx="21704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Arial#"/>
              </a:rPr>
              <a:t>Impaired wound healing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E687643-3932-5E4E-B28E-84C976BA9FA3}"/>
              </a:ext>
            </a:extLst>
          </p:cNvPr>
          <p:cNvSpPr txBox="1"/>
          <p:nvPr/>
        </p:nvSpPr>
        <p:spPr>
          <a:xfrm>
            <a:off x="-20894" y="3654044"/>
            <a:ext cx="19215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err="1">
                <a:latin typeface="Arial#"/>
              </a:rPr>
              <a:t>Cytopenias</a:t>
            </a:r>
            <a:r>
              <a:rPr lang="en-GB" sz="1200" dirty="0">
                <a:latin typeface="Arial#"/>
              </a:rPr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4237B30-2AD0-CF46-BC9B-5AC0AAAEB711}"/>
              </a:ext>
            </a:extLst>
          </p:cNvPr>
          <p:cNvSpPr txBox="1"/>
          <p:nvPr/>
        </p:nvSpPr>
        <p:spPr>
          <a:xfrm>
            <a:off x="-20894" y="4078878"/>
            <a:ext cx="19215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Arial#"/>
              </a:rPr>
              <a:t>Diarrhoea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6D15DDE-335B-B343-9911-095B9BB06575}"/>
              </a:ext>
            </a:extLst>
          </p:cNvPr>
          <p:cNvSpPr txBox="1"/>
          <p:nvPr/>
        </p:nvSpPr>
        <p:spPr>
          <a:xfrm>
            <a:off x="0" y="4469276"/>
            <a:ext cx="19215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Arial#"/>
              </a:rPr>
              <a:t>Hyperkalaemia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80A22EE-697C-A74D-BD69-3722BF78FF21}"/>
              </a:ext>
            </a:extLst>
          </p:cNvPr>
          <p:cNvSpPr txBox="1"/>
          <p:nvPr/>
        </p:nvSpPr>
        <p:spPr>
          <a:xfrm>
            <a:off x="23513" y="6422530"/>
            <a:ext cx="19215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Arial#"/>
              </a:rPr>
              <a:t>Hypomagnesaemia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7A5C344-E0F1-4244-9707-706F54111CB7}"/>
              </a:ext>
            </a:extLst>
          </p:cNvPr>
          <p:cNvSpPr txBox="1"/>
          <p:nvPr/>
        </p:nvSpPr>
        <p:spPr>
          <a:xfrm>
            <a:off x="-77115" y="5263787"/>
            <a:ext cx="19215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Arial#"/>
              </a:rPr>
              <a:t>Hyperuricaemia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89AC3E1-A813-9840-83C2-20DB4400A0E4}"/>
              </a:ext>
            </a:extLst>
          </p:cNvPr>
          <p:cNvSpPr txBox="1"/>
          <p:nvPr/>
        </p:nvSpPr>
        <p:spPr>
          <a:xfrm>
            <a:off x="310518" y="5599914"/>
            <a:ext cx="12101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Arial#"/>
              </a:rPr>
              <a:t>Tremor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DDD8CF9-6903-CA44-A929-0F5C2E5D34B0}"/>
              </a:ext>
            </a:extLst>
          </p:cNvPr>
          <p:cNvSpPr txBox="1"/>
          <p:nvPr/>
        </p:nvSpPr>
        <p:spPr>
          <a:xfrm>
            <a:off x="-45155" y="2886520"/>
            <a:ext cx="19215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Arial#"/>
              </a:rPr>
              <a:t>Alopecia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6301322-6350-394C-BC9B-CACEDB0F32C0}"/>
              </a:ext>
            </a:extLst>
          </p:cNvPr>
          <p:cNvSpPr txBox="1"/>
          <p:nvPr/>
        </p:nvSpPr>
        <p:spPr>
          <a:xfrm>
            <a:off x="0" y="2479509"/>
            <a:ext cx="19215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Arial#"/>
              </a:rPr>
              <a:t>Hypertrichosis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BD8319A-BE23-604A-9E09-BB4C39D333E2}"/>
              </a:ext>
            </a:extLst>
          </p:cNvPr>
          <p:cNvSpPr txBox="1"/>
          <p:nvPr/>
        </p:nvSpPr>
        <p:spPr>
          <a:xfrm>
            <a:off x="-40120" y="1471907"/>
            <a:ext cx="19215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Arial#"/>
              </a:rPr>
              <a:t>Gingival Hyperplasia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5ECBD89-1380-4742-BF2E-5782B92C5132}"/>
              </a:ext>
            </a:extLst>
          </p:cNvPr>
          <p:cNvSpPr txBox="1"/>
          <p:nvPr/>
        </p:nvSpPr>
        <p:spPr>
          <a:xfrm>
            <a:off x="159724" y="171551"/>
            <a:ext cx="14565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Arial#"/>
              </a:rPr>
              <a:t>Nephrotoxicity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4AE4DCD-8F89-FE46-8CD8-64770952E98E}"/>
              </a:ext>
            </a:extLst>
          </p:cNvPr>
          <p:cNvSpPr txBox="1"/>
          <p:nvPr/>
        </p:nvSpPr>
        <p:spPr>
          <a:xfrm>
            <a:off x="-1" y="4834673"/>
            <a:ext cx="19215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Arial#"/>
              </a:rPr>
              <a:t>Pneumonitis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3009FCB-BA69-3540-8DAF-0EF894625B82}"/>
              </a:ext>
            </a:extLst>
          </p:cNvPr>
          <p:cNvSpPr txBox="1"/>
          <p:nvPr/>
        </p:nvSpPr>
        <p:spPr>
          <a:xfrm>
            <a:off x="113905" y="520510"/>
            <a:ext cx="14750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Arial#"/>
              </a:rPr>
              <a:t>Hypertension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6351C58-19A4-8E48-BDB2-B13931D5D612}"/>
              </a:ext>
            </a:extLst>
          </p:cNvPr>
          <p:cNvSpPr txBox="1"/>
          <p:nvPr/>
        </p:nvSpPr>
        <p:spPr>
          <a:xfrm>
            <a:off x="94312" y="809547"/>
            <a:ext cx="14750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Arial#"/>
              </a:rPr>
              <a:t>Diabetogenic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E5529F7-483D-2048-A30B-56B9CDD63310}"/>
              </a:ext>
            </a:extLst>
          </p:cNvPr>
          <p:cNvSpPr txBox="1"/>
          <p:nvPr/>
        </p:nvSpPr>
        <p:spPr>
          <a:xfrm>
            <a:off x="94312" y="812803"/>
            <a:ext cx="14750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Arial#"/>
              </a:rPr>
              <a:t>Diabetogenic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8102EFC-1D80-A445-8DC9-055184290C4A}"/>
              </a:ext>
            </a:extLst>
          </p:cNvPr>
          <p:cNvSpPr txBox="1"/>
          <p:nvPr/>
        </p:nvSpPr>
        <p:spPr>
          <a:xfrm>
            <a:off x="141300" y="1786568"/>
            <a:ext cx="14750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Arial#"/>
              </a:rPr>
              <a:t>Hyperlipidaemia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E605DE4-EEE2-C042-BED4-04A212484E40}"/>
              </a:ext>
            </a:extLst>
          </p:cNvPr>
          <p:cNvSpPr txBox="1"/>
          <p:nvPr/>
        </p:nvSpPr>
        <p:spPr>
          <a:xfrm>
            <a:off x="148074" y="1789277"/>
            <a:ext cx="14750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Arial#"/>
              </a:rPr>
              <a:t>Hyperlipidaemia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0A8CD8C-65BB-0B4B-9057-A28DF2F7CB3F}"/>
              </a:ext>
            </a:extLst>
          </p:cNvPr>
          <p:cNvSpPr txBox="1"/>
          <p:nvPr/>
        </p:nvSpPr>
        <p:spPr>
          <a:xfrm>
            <a:off x="-32567" y="3658324"/>
            <a:ext cx="19215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err="1">
                <a:latin typeface="Arial#"/>
              </a:rPr>
              <a:t>Cytopenias</a:t>
            </a:r>
            <a:r>
              <a:rPr lang="en-GB" sz="1200" dirty="0">
                <a:latin typeface="Arial#"/>
              </a:rPr>
              <a:t>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3AD0819-ECBD-404E-AE57-D66CD737E20E}"/>
              </a:ext>
            </a:extLst>
          </p:cNvPr>
          <p:cNvSpPr txBox="1"/>
          <p:nvPr/>
        </p:nvSpPr>
        <p:spPr>
          <a:xfrm>
            <a:off x="-32566" y="3649764"/>
            <a:ext cx="19215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err="1">
                <a:latin typeface="Arial#"/>
              </a:rPr>
              <a:t>Cytopenias</a:t>
            </a:r>
            <a:r>
              <a:rPr lang="en-GB" sz="1200" dirty="0">
                <a:latin typeface="Arial#"/>
              </a:rPr>
              <a:t>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B17EB1C-4AEB-6744-8A66-B4F8DB00EB00}"/>
              </a:ext>
            </a:extLst>
          </p:cNvPr>
          <p:cNvSpPr txBox="1"/>
          <p:nvPr/>
        </p:nvSpPr>
        <p:spPr>
          <a:xfrm>
            <a:off x="-15308" y="4081786"/>
            <a:ext cx="19215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Arial#"/>
              </a:rPr>
              <a:t>Diarrhoea </a:t>
            </a:r>
          </a:p>
        </p:txBody>
      </p:sp>
    </p:spTree>
    <p:extLst>
      <p:ext uri="{BB962C8B-B14F-4D97-AF65-F5344CB8AC3E}">
        <p14:creationId xmlns:p14="http://schemas.microsoft.com/office/powerpoint/2010/main" val="1591936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79</Words>
  <Application>Microsoft Macintosh PowerPoint</Application>
  <PresentationFormat>Widescreen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Arial#</vt:lpstr>
      <vt:lpstr>Calibri</vt:lpstr>
      <vt:lpstr>Calibri Light</vt:lpstr>
      <vt:lpstr>Office Theme</vt:lpstr>
      <vt:lpstr>Immunosuppression Side Effect Puzzle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Immunosuppression Side Effect Puzzle</dc:title>
  <dc:creator>Kristeen Barker</dc:creator>
  <cp:lastModifiedBy>Kristeen Barker</cp:lastModifiedBy>
  <cp:revision>2</cp:revision>
  <dcterms:created xsi:type="dcterms:W3CDTF">2023-02-23T04:30:50Z</dcterms:created>
  <dcterms:modified xsi:type="dcterms:W3CDTF">2023-02-23T04:44:34Z</dcterms:modified>
</cp:coreProperties>
</file>