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07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84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105E77-CD6C-6A4C-94A1-AE000D3151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08F287-8971-6540-8379-AC09BFEADF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8FB82D-8533-7145-8D95-2833474601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24444-300B-3340-BC00-866E1ACFFE73}" type="datetimeFigureOut">
              <a:rPr lang="en-US" smtClean="0"/>
              <a:t>3/9/23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827EED-3E21-B045-AFA5-8DB5629A7E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5DAAD6-47B2-6349-B40E-AA203621D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5A3C3-261E-8544-BC6A-70F5D2EAD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888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CDA00-6513-1F44-851C-11CB298FA9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39AE7B7-2A03-1E4C-9668-68919025DA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4B009D-D921-DD4D-81C3-5B928326D1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24444-300B-3340-BC00-866E1ACFFE73}" type="datetimeFigureOut">
              <a:rPr lang="en-US" smtClean="0"/>
              <a:t>3/9/23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B59798-12E4-2147-B647-53BF360467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CA18C8-7DCC-CE4D-98A8-0C0B90981B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5A3C3-261E-8544-BC6A-70F5D2EAD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418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4E9D909-C9EB-E944-9053-7BF2814FE1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ECD7D1-155E-8747-B6B3-2399A86B05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698D19-C2FA-7B48-84EA-A1A638FDC7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24444-300B-3340-BC00-866E1ACFFE73}" type="datetimeFigureOut">
              <a:rPr lang="en-US" smtClean="0"/>
              <a:t>3/9/23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4E15D3-F3B2-CD42-A07E-79BF9A4984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8EC666-60E0-A543-95FF-601CA9F97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5A3C3-261E-8544-BC6A-70F5D2EAD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886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377821-4290-5048-8DC6-55FD22695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287C8C-58C2-9A4B-8DDA-7497B59A0A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7D98E0-B093-1C45-8865-1B135429BA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24444-300B-3340-BC00-866E1ACFFE73}" type="datetimeFigureOut">
              <a:rPr lang="en-US" smtClean="0"/>
              <a:t>3/9/23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5D62C-8814-5B42-A4CA-E2E48CD40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09F564-2C16-3546-A818-11C528AE2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5A3C3-261E-8544-BC6A-70F5D2EAD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023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7ED4C-088B-D643-9180-F319DD7E8A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23A1E8-F035-1E4E-90AA-18270ADAB6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E91464-9DC9-7246-9B35-E1ED2F4913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24444-300B-3340-BC00-866E1ACFFE73}" type="datetimeFigureOut">
              <a:rPr lang="en-US" smtClean="0"/>
              <a:t>3/9/23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C42549-D1FB-B24D-BCE0-16505FA0F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416C7C-F710-EB4A-B087-BFD67CC8AB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5A3C3-261E-8544-BC6A-70F5D2EAD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685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B885F-BBC3-FF41-AB05-4717B5645F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0ED4CF-6CC4-BA44-8644-8F9C5FC301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7EED6D-1336-C14A-AA1C-6070F0CB21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0EA836-4AD0-E24A-8022-F118945EEF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24444-300B-3340-BC00-866E1ACFFE73}" type="datetimeFigureOut">
              <a:rPr lang="en-US" smtClean="0"/>
              <a:t>3/9/23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03F196-8C28-8440-9890-2750ED4542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514F46-354B-2E49-9DB0-E35969ABA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5A3C3-261E-8544-BC6A-70F5D2EAD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840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FA5D93-71AA-334C-A3A7-52D861142A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A3EDB7-A34F-DD41-BDCC-37BDB4571E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2A79EB-D99E-B54C-83E8-9FA037C156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5FA785D-C0DF-8B4A-9533-A982A8D9F8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DCA48F7-FC96-1041-B9C4-C4CC9428EA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642351C-EB29-264C-92F5-47C4CBD982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24444-300B-3340-BC00-866E1ACFFE73}" type="datetimeFigureOut">
              <a:rPr lang="en-US" smtClean="0"/>
              <a:t>3/9/23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2BC8434-DFA4-A146-B293-E1B40A6D1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3D63CB6-26FC-2640-8D20-60A8411EA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5A3C3-261E-8544-BC6A-70F5D2EAD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335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9907D6-FD6D-3F40-BE88-AFAB08EE6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57867E-E9C7-AD49-A08C-C75975856B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24444-300B-3340-BC00-866E1ACFFE73}" type="datetimeFigureOut">
              <a:rPr lang="en-US" smtClean="0"/>
              <a:t>3/9/23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3DF3E7-C885-AB41-B6F3-F91D57EE2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358638-F74C-9948-8DF3-95DDECF1A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5A3C3-261E-8544-BC6A-70F5D2EAD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63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27F27A9-C835-8B4F-A88B-2BD264147F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24444-300B-3340-BC00-866E1ACFFE73}" type="datetimeFigureOut">
              <a:rPr lang="en-US" smtClean="0"/>
              <a:t>3/9/23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76F7B8A-F4C5-3440-B1D0-C5B8CE930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233909-C3F3-004C-B6DE-ECA1527211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5A3C3-261E-8544-BC6A-70F5D2EAD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702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2A3E42-3EE0-1945-B376-6DD96BED24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F92846-EEA4-4644-B661-017648F393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138301-A461-0749-BA88-B3811477D4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1640D8-069C-184D-AA4B-E0951D3DA0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24444-300B-3340-BC00-866E1ACFFE73}" type="datetimeFigureOut">
              <a:rPr lang="en-US" smtClean="0"/>
              <a:t>3/9/23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A759F6-3411-0E4A-ACF1-F7649134E3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462FC1-8A01-B744-900F-5A03E60B0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5A3C3-261E-8544-BC6A-70F5D2EAD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006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21F0E8-1B05-6248-A762-B1291935F1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52806B9-31E0-4343-91DC-300CC3F6A9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CF4F09-7A95-0542-81FD-6BA4EFF5CF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B9D56D-FCCE-4841-ABE1-145BC5A114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24444-300B-3340-BC00-866E1ACFFE73}" type="datetimeFigureOut">
              <a:rPr lang="en-US" smtClean="0"/>
              <a:t>3/9/23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3B2E1D-E6D9-E943-9058-452933A1C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A3F867-43D8-8C4F-8FEC-2D1580808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5A3C3-261E-8544-BC6A-70F5D2EAD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937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215167A-106C-7742-AE8F-C6CBC5C96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063989-0239-FB4D-A383-83B3233A53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36AF21-0659-2443-BE87-D3EC0DD96C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524444-300B-3340-BC00-866E1ACFFE73}" type="datetimeFigureOut">
              <a:rPr lang="en-US" smtClean="0"/>
              <a:t>3/9/23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EE5F5A-2562-9B4D-BD9A-CF3C1A6617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B89E9-A3E5-684E-BCDE-C4E2D789F2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95A3C3-261E-8544-BC6A-70F5D2EAD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366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839A8564-E32F-3A4D-9967-41A9A15E80DB}"/>
              </a:ext>
            </a:extLst>
          </p:cNvPr>
          <p:cNvGrpSpPr/>
          <p:nvPr/>
        </p:nvGrpSpPr>
        <p:grpSpPr>
          <a:xfrm>
            <a:off x="585077" y="2587140"/>
            <a:ext cx="1380187" cy="1634056"/>
            <a:chOff x="5836036" y="820187"/>
            <a:chExt cx="2760375" cy="3896065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8E4AC6F8-C1BB-034E-B6AC-C76B16606200}"/>
                </a:ext>
              </a:extLst>
            </p:cNvPr>
            <p:cNvSpPr/>
            <p:nvPr/>
          </p:nvSpPr>
          <p:spPr>
            <a:xfrm flipH="1">
              <a:off x="6873240" y="3072939"/>
              <a:ext cx="112160" cy="1013131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06CE48AF-FFA1-4341-84A9-843B92BB0ABC}"/>
                </a:ext>
              </a:extLst>
            </p:cNvPr>
            <p:cNvSpPr/>
            <p:nvPr/>
          </p:nvSpPr>
          <p:spPr>
            <a:xfrm flipH="1">
              <a:off x="7401791" y="3059084"/>
              <a:ext cx="112160" cy="1013131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riangle 4">
              <a:extLst>
                <a:ext uri="{FF2B5EF4-FFF2-40B4-BE49-F238E27FC236}">
                  <a16:creationId xmlns:a16="http://schemas.microsoft.com/office/drawing/2014/main" id="{9C85AECC-DA09-FB4F-A6B4-1D652D2332E8}"/>
                </a:ext>
              </a:extLst>
            </p:cNvPr>
            <p:cNvSpPr/>
            <p:nvPr/>
          </p:nvSpPr>
          <p:spPr>
            <a:xfrm rot="10800000">
              <a:off x="6682049" y="1710672"/>
              <a:ext cx="918555" cy="497731"/>
            </a:xfrm>
            <a:prstGeom prst="triangl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EE0C414-A396-D54B-BE05-EB632A6C5776}"/>
                </a:ext>
              </a:extLst>
            </p:cNvPr>
            <p:cNvSpPr/>
            <p:nvPr/>
          </p:nvSpPr>
          <p:spPr>
            <a:xfrm>
              <a:off x="7082444" y="1404851"/>
              <a:ext cx="149628" cy="159881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D0F047AD-9521-A842-9034-B1A1E7A92490}"/>
                </a:ext>
              </a:extLst>
            </p:cNvPr>
            <p:cNvSpPr/>
            <p:nvPr/>
          </p:nvSpPr>
          <p:spPr>
            <a:xfrm>
              <a:off x="6546272" y="1618899"/>
              <a:ext cx="326968" cy="29094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3A7174E3-4178-4648-B0C1-6E5346215538}"/>
                </a:ext>
              </a:extLst>
            </p:cNvPr>
            <p:cNvSpPr/>
            <p:nvPr/>
          </p:nvSpPr>
          <p:spPr>
            <a:xfrm>
              <a:off x="7464827" y="1593961"/>
              <a:ext cx="326968" cy="29094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4007D39E-0A61-5A4B-AC68-357D16FDAA49}"/>
                </a:ext>
              </a:extLst>
            </p:cNvPr>
            <p:cNvSpPr/>
            <p:nvPr/>
          </p:nvSpPr>
          <p:spPr>
            <a:xfrm>
              <a:off x="6844143" y="820187"/>
              <a:ext cx="570807" cy="66225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5ABAED9F-4D4D-0E4C-81B3-E84147692E9F}"/>
                </a:ext>
              </a:extLst>
            </p:cNvPr>
            <p:cNvSpPr/>
            <p:nvPr/>
          </p:nvSpPr>
          <p:spPr>
            <a:xfrm>
              <a:off x="6766557" y="1127762"/>
              <a:ext cx="185651" cy="20504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9F131312-AE76-E741-BCA3-14276DFC49F9}"/>
                </a:ext>
              </a:extLst>
            </p:cNvPr>
            <p:cNvSpPr/>
            <p:nvPr/>
          </p:nvSpPr>
          <p:spPr>
            <a:xfrm>
              <a:off x="7323514" y="1127762"/>
              <a:ext cx="185651" cy="20504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B7603E88-8E7B-F442-BF8A-8844B542E96E}"/>
                </a:ext>
              </a:extLst>
            </p:cNvPr>
            <p:cNvSpPr/>
            <p:nvPr/>
          </p:nvSpPr>
          <p:spPr>
            <a:xfrm rot="5400000">
              <a:off x="7113270" y="1399654"/>
              <a:ext cx="126768" cy="66502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riangle 12">
              <a:extLst>
                <a:ext uri="{FF2B5EF4-FFF2-40B4-BE49-F238E27FC236}">
                  <a16:creationId xmlns:a16="http://schemas.microsoft.com/office/drawing/2014/main" id="{F8487EBF-F6A9-444B-BD62-A3AD196C95F4}"/>
                </a:ext>
              </a:extLst>
            </p:cNvPr>
            <p:cNvSpPr/>
            <p:nvPr/>
          </p:nvSpPr>
          <p:spPr>
            <a:xfrm rot="10800000">
              <a:off x="6723614" y="2696107"/>
              <a:ext cx="918555" cy="497731"/>
            </a:xfrm>
            <a:prstGeom prst="triangl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54EDFD59-FAE9-4840-B8C9-DD9E492AD9C1}"/>
                </a:ext>
              </a:extLst>
            </p:cNvPr>
            <p:cNvSpPr/>
            <p:nvPr/>
          </p:nvSpPr>
          <p:spPr>
            <a:xfrm>
              <a:off x="6766557" y="2881744"/>
              <a:ext cx="324197" cy="29925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61E14AA7-2514-1543-97E7-C863EDD3CC05}"/>
                </a:ext>
              </a:extLst>
            </p:cNvPr>
            <p:cNvSpPr/>
            <p:nvPr/>
          </p:nvSpPr>
          <p:spPr>
            <a:xfrm>
              <a:off x="7282991" y="2879109"/>
              <a:ext cx="324197" cy="29925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B908B635-A749-CA41-810D-123F7AD51CD2}"/>
                </a:ext>
              </a:extLst>
            </p:cNvPr>
            <p:cNvSpPr/>
            <p:nvPr/>
          </p:nvSpPr>
          <p:spPr>
            <a:xfrm rot="1197265" flipH="1">
              <a:off x="6534384" y="1739486"/>
              <a:ext cx="45897" cy="1061559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C3F96AD6-3DD4-AB43-8BD7-E21EBA76A50C}"/>
                </a:ext>
              </a:extLst>
            </p:cNvPr>
            <p:cNvSpPr/>
            <p:nvPr/>
          </p:nvSpPr>
          <p:spPr>
            <a:xfrm rot="20078868" flipH="1">
              <a:off x="7791704" y="1673476"/>
              <a:ext cx="45897" cy="1061559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0C46A34F-4977-4C4E-997B-AB468A7AB186}"/>
                </a:ext>
              </a:extLst>
            </p:cNvPr>
            <p:cNvGrpSpPr/>
            <p:nvPr/>
          </p:nvGrpSpPr>
          <p:grpSpPr>
            <a:xfrm>
              <a:off x="6514613" y="4278831"/>
              <a:ext cx="547910" cy="292331"/>
              <a:chOff x="6437490" y="4362796"/>
              <a:chExt cx="695517" cy="376843"/>
            </a:xfrm>
          </p:grpSpPr>
          <p:sp>
            <p:nvSpPr>
              <p:cNvPr id="92" name="Oval 91">
                <a:extLst>
                  <a:ext uri="{FF2B5EF4-FFF2-40B4-BE49-F238E27FC236}">
                    <a16:creationId xmlns:a16="http://schemas.microsoft.com/office/drawing/2014/main" id="{32CF8E22-CD4D-C64B-B554-5B9D590CDCF1}"/>
                  </a:ext>
                </a:extLst>
              </p:cNvPr>
              <p:cNvSpPr/>
              <p:nvPr/>
            </p:nvSpPr>
            <p:spPr>
              <a:xfrm>
                <a:off x="6546272" y="448887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3" name="Oval 92">
                <a:extLst>
                  <a:ext uri="{FF2B5EF4-FFF2-40B4-BE49-F238E27FC236}">
                    <a16:creationId xmlns:a16="http://schemas.microsoft.com/office/drawing/2014/main" id="{8F947085-9E62-F64F-BE13-676C75953108}"/>
                  </a:ext>
                </a:extLst>
              </p:cNvPr>
              <p:cNvSpPr/>
              <p:nvPr/>
            </p:nvSpPr>
            <p:spPr>
              <a:xfrm>
                <a:off x="6706290" y="455121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" name="Oval 93">
                <a:extLst>
                  <a:ext uri="{FF2B5EF4-FFF2-40B4-BE49-F238E27FC236}">
                    <a16:creationId xmlns:a16="http://schemas.microsoft.com/office/drawing/2014/main" id="{5B2B4C5E-4D8F-B24A-91A4-E93E2D1E9B83}"/>
                  </a:ext>
                </a:extLst>
              </p:cNvPr>
              <p:cNvSpPr/>
              <p:nvPr/>
            </p:nvSpPr>
            <p:spPr>
              <a:xfrm>
                <a:off x="6859382" y="461494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" name="Oval 94">
                <a:extLst>
                  <a:ext uri="{FF2B5EF4-FFF2-40B4-BE49-F238E27FC236}">
                    <a16:creationId xmlns:a16="http://schemas.microsoft.com/office/drawing/2014/main" id="{9333A8FA-D2BF-634F-BA75-3CFF3FA34CC6}"/>
                  </a:ext>
                </a:extLst>
              </p:cNvPr>
              <p:cNvSpPr/>
              <p:nvPr/>
            </p:nvSpPr>
            <p:spPr>
              <a:xfrm>
                <a:off x="7012474" y="461356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Oval 95">
                <a:extLst>
                  <a:ext uri="{FF2B5EF4-FFF2-40B4-BE49-F238E27FC236}">
                    <a16:creationId xmlns:a16="http://schemas.microsoft.com/office/drawing/2014/main" id="{09E83BB4-5B67-2645-A0C7-3AD320683CA8}"/>
                  </a:ext>
                </a:extLst>
              </p:cNvPr>
              <p:cNvSpPr/>
              <p:nvPr/>
            </p:nvSpPr>
            <p:spPr>
              <a:xfrm>
                <a:off x="6437490" y="4362796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4447EFF1-470E-A84D-900B-82701673F596}"/>
                </a:ext>
              </a:extLst>
            </p:cNvPr>
            <p:cNvGrpSpPr/>
            <p:nvPr/>
          </p:nvGrpSpPr>
          <p:grpSpPr>
            <a:xfrm flipH="1">
              <a:off x="7333909" y="4278831"/>
              <a:ext cx="547910" cy="292331"/>
              <a:chOff x="6437490" y="4362796"/>
              <a:chExt cx="695517" cy="376843"/>
            </a:xfrm>
          </p:grpSpPr>
          <p:sp>
            <p:nvSpPr>
              <p:cNvPr id="87" name="Oval 86">
                <a:extLst>
                  <a:ext uri="{FF2B5EF4-FFF2-40B4-BE49-F238E27FC236}">
                    <a16:creationId xmlns:a16="http://schemas.microsoft.com/office/drawing/2014/main" id="{EB130955-E08A-A74A-ADF4-35A2A0FCD729}"/>
                  </a:ext>
                </a:extLst>
              </p:cNvPr>
              <p:cNvSpPr/>
              <p:nvPr/>
            </p:nvSpPr>
            <p:spPr>
              <a:xfrm>
                <a:off x="6546272" y="448887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8" name="Oval 87">
                <a:extLst>
                  <a:ext uri="{FF2B5EF4-FFF2-40B4-BE49-F238E27FC236}">
                    <a16:creationId xmlns:a16="http://schemas.microsoft.com/office/drawing/2014/main" id="{AD8E1A9E-3901-414E-ADE2-505D923B0D6C}"/>
                  </a:ext>
                </a:extLst>
              </p:cNvPr>
              <p:cNvSpPr/>
              <p:nvPr/>
            </p:nvSpPr>
            <p:spPr>
              <a:xfrm>
                <a:off x="6706290" y="455121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9" name="Oval 88">
                <a:extLst>
                  <a:ext uri="{FF2B5EF4-FFF2-40B4-BE49-F238E27FC236}">
                    <a16:creationId xmlns:a16="http://schemas.microsoft.com/office/drawing/2014/main" id="{B7512617-0687-E444-9B44-254EA69DA985}"/>
                  </a:ext>
                </a:extLst>
              </p:cNvPr>
              <p:cNvSpPr/>
              <p:nvPr/>
            </p:nvSpPr>
            <p:spPr>
              <a:xfrm>
                <a:off x="6859382" y="461494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0" name="Oval 89">
                <a:extLst>
                  <a:ext uri="{FF2B5EF4-FFF2-40B4-BE49-F238E27FC236}">
                    <a16:creationId xmlns:a16="http://schemas.microsoft.com/office/drawing/2014/main" id="{3911CB59-49D5-924C-8721-DB455BABE845}"/>
                  </a:ext>
                </a:extLst>
              </p:cNvPr>
              <p:cNvSpPr/>
              <p:nvPr/>
            </p:nvSpPr>
            <p:spPr>
              <a:xfrm>
                <a:off x="7012474" y="461356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1" name="Oval 90">
                <a:extLst>
                  <a:ext uri="{FF2B5EF4-FFF2-40B4-BE49-F238E27FC236}">
                    <a16:creationId xmlns:a16="http://schemas.microsoft.com/office/drawing/2014/main" id="{2849E125-7E6B-9749-BC28-A925B797A340}"/>
                  </a:ext>
                </a:extLst>
              </p:cNvPr>
              <p:cNvSpPr/>
              <p:nvPr/>
            </p:nvSpPr>
            <p:spPr>
              <a:xfrm>
                <a:off x="6437490" y="4362796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E66B33D8-8BB9-074E-AD96-7F1185C2D3D0}"/>
                </a:ext>
              </a:extLst>
            </p:cNvPr>
            <p:cNvGrpSpPr/>
            <p:nvPr/>
          </p:nvGrpSpPr>
          <p:grpSpPr>
            <a:xfrm>
              <a:off x="6458099" y="4423921"/>
              <a:ext cx="547910" cy="292331"/>
              <a:chOff x="6437490" y="4362796"/>
              <a:chExt cx="695517" cy="376843"/>
            </a:xfrm>
          </p:grpSpPr>
          <p:sp>
            <p:nvSpPr>
              <p:cNvPr id="82" name="Oval 81">
                <a:extLst>
                  <a:ext uri="{FF2B5EF4-FFF2-40B4-BE49-F238E27FC236}">
                    <a16:creationId xmlns:a16="http://schemas.microsoft.com/office/drawing/2014/main" id="{55BD3CC2-0502-7B4E-A9B6-0907E3272E83}"/>
                  </a:ext>
                </a:extLst>
              </p:cNvPr>
              <p:cNvSpPr/>
              <p:nvPr/>
            </p:nvSpPr>
            <p:spPr>
              <a:xfrm>
                <a:off x="6546272" y="448887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3" name="Oval 82">
                <a:extLst>
                  <a:ext uri="{FF2B5EF4-FFF2-40B4-BE49-F238E27FC236}">
                    <a16:creationId xmlns:a16="http://schemas.microsoft.com/office/drawing/2014/main" id="{73147937-5957-BB43-94D0-14BCE97F986B}"/>
                  </a:ext>
                </a:extLst>
              </p:cNvPr>
              <p:cNvSpPr/>
              <p:nvPr/>
            </p:nvSpPr>
            <p:spPr>
              <a:xfrm>
                <a:off x="6706290" y="455121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4" name="Oval 83">
                <a:extLst>
                  <a:ext uri="{FF2B5EF4-FFF2-40B4-BE49-F238E27FC236}">
                    <a16:creationId xmlns:a16="http://schemas.microsoft.com/office/drawing/2014/main" id="{0307BF07-9FB9-184B-8AEF-4FAFD293FDDC}"/>
                  </a:ext>
                </a:extLst>
              </p:cNvPr>
              <p:cNvSpPr/>
              <p:nvPr/>
            </p:nvSpPr>
            <p:spPr>
              <a:xfrm>
                <a:off x="6859382" y="461494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5" name="Oval 84">
                <a:extLst>
                  <a:ext uri="{FF2B5EF4-FFF2-40B4-BE49-F238E27FC236}">
                    <a16:creationId xmlns:a16="http://schemas.microsoft.com/office/drawing/2014/main" id="{7DF92385-876E-1441-A160-C7C2931CF031}"/>
                  </a:ext>
                </a:extLst>
              </p:cNvPr>
              <p:cNvSpPr/>
              <p:nvPr/>
            </p:nvSpPr>
            <p:spPr>
              <a:xfrm>
                <a:off x="7012474" y="461356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6" name="Oval 85">
                <a:extLst>
                  <a:ext uri="{FF2B5EF4-FFF2-40B4-BE49-F238E27FC236}">
                    <a16:creationId xmlns:a16="http://schemas.microsoft.com/office/drawing/2014/main" id="{170EDBB6-4EC6-D847-98D4-FD61AB5ADA1E}"/>
                  </a:ext>
                </a:extLst>
              </p:cNvPr>
              <p:cNvSpPr/>
              <p:nvPr/>
            </p:nvSpPr>
            <p:spPr>
              <a:xfrm>
                <a:off x="6437490" y="4362796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95822139-5209-E14B-9262-0EB50636574A}"/>
                </a:ext>
              </a:extLst>
            </p:cNvPr>
            <p:cNvGrpSpPr/>
            <p:nvPr/>
          </p:nvGrpSpPr>
          <p:grpSpPr>
            <a:xfrm flipH="1">
              <a:off x="7378206" y="4422846"/>
              <a:ext cx="547910" cy="292331"/>
              <a:chOff x="6437490" y="4362796"/>
              <a:chExt cx="695517" cy="376843"/>
            </a:xfrm>
          </p:grpSpPr>
          <p:sp>
            <p:nvSpPr>
              <p:cNvPr id="77" name="Oval 76">
                <a:extLst>
                  <a:ext uri="{FF2B5EF4-FFF2-40B4-BE49-F238E27FC236}">
                    <a16:creationId xmlns:a16="http://schemas.microsoft.com/office/drawing/2014/main" id="{4817531E-C09C-7C4E-8FC2-590BB0C24B08}"/>
                  </a:ext>
                </a:extLst>
              </p:cNvPr>
              <p:cNvSpPr/>
              <p:nvPr/>
            </p:nvSpPr>
            <p:spPr>
              <a:xfrm>
                <a:off x="6546272" y="448887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8" name="Oval 77">
                <a:extLst>
                  <a:ext uri="{FF2B5EF4-FFF2-40B4-BE49-F238E27FC236}">
                    <a16:creationId xmlns:a16="http://schemas.microsoft.com/office/drawing/2014/main" id="{0C5A2E59-37EB-1144-B547-9C1AC0D50F4F}"/>
                  </a:ext>
                </a:extLst>
              </p:cNvPr>
              <p:cNvSpPr/>
              <p:nvPr/>
            </p:nvSpPr>
            <p:spPr>
              <a:xfrm>
                <a:off x="6706290" y="455121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Oval 78">
                <a:extLst>
                  <a:ext uri="{FF2B5EF4-FFF2-40B4-BE49-F238E27FC236}">
                    <a16:creationId xmlns:a16="http://schemas.microsoft.com/office/drawing/2014/main" id="{7B92F722-D94E-0947-B208-A87980EC7390}"/>
                  </a:ext>
                </a:extLst>
              </p:cNvPr>
              <p:cNvSpPr/>
              <p:nvPr/>
            </p:nvSpPr>
            <p:spPr>
              <a:xfrm>
                <a:off x="6859382" y="461494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Oval 79">
                <a:extLst>
                  <a:ext uri="{FF2B5EF4-FFF2-40B4-BE49-F238E27FC236}">
                    <a16:creationId xmlns:a16="http://schemas.microsoft.com/office/drawing/2014/main" id="{FEC4E296-1E8A-4F4B-83C6-48DD2DEF9CFF}"/>
                  </a:ext>
                </a:extLst>
              </p:cNvPr>
              <p:cNvSpPr/>
              <p:nvPr/>
            </p:nvSpPr>
            <p:spPr>
              <a:xfrm>
                <a:off x="7012474" y="461356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1" name="Oval 80">
                <a:extLst>
                  <a:ext uri="{FF2B5EF4-FFF2-40B4-BE49-F238E27FC236}">
                    <a16:creationId xmlns:a16="http://schemas.microsoft.com/office/drawing/2014/main" id="{AB4CC885-D482-9A49-B9CA-807DD8B4F9B6}"/>
                  </a:ext>
                </a:extLst>
              </p:cNvPr>
              <p:cNvSpPr/>
              <p:nvPr/>
            </p:nvSpPr>
            <p:spPr>
              <a:xfrm>
                <a:off x="6437490" y="4362796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0A8E5AF8-C6D4-CC4B-B212-C8A990609E5B}"/>
                </a:ext>
              </a:extLst>
            </p:cNvPr>
            <p:cNvGrpSpPr/>
            <p:nvPr/>
          </p:nvGrpSpPr>
          <p:grpSpPr>
            <a:xfrm>
              <a:off x="7905730" y="2717825"/>
              <a:ext cx="690681" cy="571678"/>
              <a:chOff x="7561169" y="5121383"/>
              <a:chExt cx="690681" cy="571678"/>
            </a:xfrm>
          </p:grpSpPr>
          <p:grpSp>
            <p:nvGrpSpPr>
              <p:cNvPr id="60" name="Group 59">
                <a:extLst>
                  <a:ext uri="{FF2B5EF4-FFF2-40B4-BE49-F238E27FC236}">
                    <a16:creationId xmlns:a16="http://schemas.microsoft.com/office/drawing/2014/main" id="{CB91521C-11EE-3943-827D-A212C77DB994}"/>
                  </a:ext>
                </a:extLst>
              </p:cNvPr>
              <p:cNvGrpSpPr/>
              <p:nvPr/>
            </p:nvGrpSpPr>
            <p:grpSpPr>
              <a:xfrm flipH="1">
                <a:off x="7563155" y="5121383"/>
                <a:ext cx="547910" cy="292331"/>
                <a:chOff x="6437490" y="4362796"/>
                <a:chExt cx="695517" cy="376843"/>
              </a:xfrm>
            </p:grpSpPr>
            <p:sp>
              <p:nvSpPr>
                <p:cNvPr id="72" name="Oval 71">
                  <a:extLst>
                    <a:ext uri="{FF2B5EF4-FFF2-40B4-BE49-F238E27FC236}">
                      <a16:creationId xmlns:a16="http://schemas.microsoft.com/office/drawing/2014/main" id="{DE6B9C37-4E00-DB46-82B9-771275DBD31F}"/>
                    </a:ext>
                  </a:extLst>
                </p:cNvPr>
                <p:cNvSpPr/>
                <p:nvPr/>
              </p:nvSpPr>
              <p:spPr>
                <a:xfrm>
                  <a:off x="6546272" y="4488873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3" name="Oval 72">
                  <a:extLst>
                    <a:ext uri="{FF2B5EF4-FFF2-40B4-BE49-F238E27FC236}">
                      <a16:creationId xmlns:a16="http://schemas.microsoft.com/office/drawing/2014/main" id="{49FB5AB8-160C-5A4C-9C2C-6B420A340282}"/>
                    </a:ext>
                  </a:extLst>
                </p:cNvPr>
                <p:cNvSpPr/>
                <p:nvPr/>
              </p:nvSpPr>
              <p:spPr>
                <a:xfrm>
                  <a:off x="6706290" y="4551218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4" name="Oval 73">
                  <a:extLst>
                    <a:ext uri="{FF2B5EF4-FFF2-40B4-BE49-F238E27FC236}">
                      <a16:creationId xmlns:a16="http://schemas.microsoft.com/office/drawing/2014/main" id="{8FE6EB0D-D769-4545-97C1-2A4FB5342ACA}"/>
                    </a:ext>
                  </a:extLst>
                </p:cNvPr>
                <p:cNvSpPr/>
                <p:nvPr/>
              </p:nvSpPr>
              <p:spPr>
                <a:xfrm>
                  <a:off x="6859382" y="4614948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5" name="Oval 74">
                  <a:extLst>
                    <a:ext uri="{FF2B5EF4-FFF2-40B4-BE49-F238E27FC236}">
                      <a16:creationId xmlns:a16="http://schemas.microsoft.com/office/drawing/2014/main" id="{11478B4A-F63F-BA40-B6C4-3150C02F6BF5}"/>
                    </a:ext>
                  </a:extLst>
                </p:cNvPr>
                <p:cNvSpPr/>
                <p:nvPr/>
              </p:nvSpPr>
              <p:spPr>
                <a:xfrm>
                  <a:off x="7012474" y="4613563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6" name="Oval 75">
                  <a:extLst>
                    <a:ext uri="{FF2B5EF4-FFF2-40B4-BE49-F238E27FC236}">
                      <a16:creationId xmlns:a16="http://schemas.microsoft.com/office/drawing/2014/main" id="{7C778109-9A8B-2548-A7ED-EB9FDEE64978}"/>
                    </a:ext>
                  </a:extLst>
                </p:cNvPr>
                <p:cNvSpPr/>
                <p:nvPr/>
              </p:nvSpPr>
              <p:spPr>
                <a:xfrm>
                  <a:off x="6437490" y="4362796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61" name="Group 60">
                <a:extLst>
                  <a:ext uri="{FF2B5EF4-FFF2-40B4-BE49-F238E27FC236}">
                    <a16:creationId xmlns:a16="http://schemas.microsoft.com/office/drawing/2014/main" id="{AD69F377-1DB8-944C-91D2-8BAAC6346A97}"/>
                  </a:ext>
                </a:extLst>
              </p:cNvPr>
              <p:cNvGrpSpPr/>
              <p:nvPr/>
            </p:nvGrpSpPr>
            <p:grpSpPr>
              <a:xfrm flipH="1">
                <a:off x="7561169" y="5255640"/>
                <a:ext cx="608741" cy="292331"/>
                <a:chOff x="6437490" y="4362796"/>
                <a:chExt cx="772736" cy="376843"/>
              </a:xfrm>
            </p:grpSpPr>
            <p:sp>
              <p:nvSpPr>
                <p:cNvPr id="67" name="Oval 66">
                  <a:extLst>
                    <a:ext uri="{FF2B5EF4-FFF2-40B4-BE49-F238E27FC236}">
                      <a16:creationId xmlns:a16="http://schemas.microsoft.com/office/drawing/2014/main" id="{B965AD1B-8050-4A43-8AD7-F43B91937E73}"/>
                    </a:ext>
                  </a:extLst>
                </p:cNvPr>
                <p:cNvSpPr/>
                <p:nvPr/>
              </p:nvSpPr>
              <p:spPr>
                <a:xfrm>
                  <a:off x="6546272" y="4488873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8" name="Oval 67">
                  <a:extLst>
                    <a:ext uri="{FF2B5EF4-FFF2-40B4-BE49-F238E27FC236}">
                      <a16:creationId xmlns:a16="http://schemas.microsoft.com/office/drawing/2014/main" id="{1B309D17-130F-0C45-B3AB-D133F7442D8B}"/>
                    </a:ext>
                  </a:extLst>
                </p:cNvPr>
                <p:cNvSpPr/>
                <p:nvPr/>
              </p:nvSpPr>
              <p:spPr>
                <a:xfrm>
                  <a:off x="6706290" y="4551218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9" name="Oval 68">
                  <a:extLst>
                    <a:ext uri="{FF2B5EF4-FFF2-40B4-BE49-F238E27FC236}">
                      <a16:creationId xmlns:a16="http://schemas.microsoft.com/office/drawing/2014/main" id="{8288DDBD-172D-BA43-90A8-CA2234DFE0D7}"/>
                    </a:ext>
                  </a:extLst>
                </p:cNvPr>
                <p:cNvSpPr/>
                <p:nvPr/>
              </p:nvSpPr>
              <p:spPr>
                <a:xfrm>
                  <a:off x="6859382" y="4614948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0" name="Oval 69">
                  <a:extLst>
                    <a:ext uri="{FF2B5EF4-FFF2-40B4-BE49-F238E27FC236}">
                      <a16:creationId xmlns:a16="http://schemas.microsoft.com/office/drawing/2014/main" id="{45CB53CF-7DDB-6345-8B45-A95DE8A89D3C}"/>
                    </a:ext>
                  </a:extLst>
                </p:cNvPr>
                <p:cNvSpPr/>
                <p:nvPr/>
              </p:nvSpPr>
              <p:spPr>
                <a:xfrm>
                  <a:off x="7089693" y="4613563"/>
                  <a:ext cx="120533" cy="124690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1" name="Oval 70">
                  <a:extLst>
                    <a:ext uri="{FF2B5EF4-FFF2-40B4-BE49-F238E27FC236}">
                      <a16:creationId xmlns:a16="http://schemas.microsoft.com/office/drawing/2014/main" id="{EA89693F-B1FB-5F40-B483-B24BEE3D365F}"/>
                    </a:ext>
                  </a:extLst>
                </p:cNvPr>
                <p:cNvSpPr/>
                <p:nvPr/>
              </p:nvSpPr>
              <p:spPr>
                <a:xfrm>
                  <a:off x="6437490" y="4362796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62" name="Group 61">
                <a:extLst>
                  <a:ext uri="{FF2B5EF4-FFF2-40B4-BE49-F238E27FC236}">
                    <a16:creationId xmlns:a16="http://schemas.microsoft.com/office/drawing/2014/main" id="{3E3BB556-1F0A-A84A-AA2A-B16D4BFE21E7}"/>
                  </a:ext>
                </a:extLst>
              </p:cNvPr>
              <p:cNvGrpSpPr/>
              <p:nvPr/>
            </p:nvGrpSpPr>
            <p:grpSpPr>
              <a:xfrm flipH="1">
                <a:off x="7824542" y="5400730"/>
                <a:ext cx="427308" cy="292331"/>
                <a:chOff x="6437490" y="4362796"/>
                <a:chExt cx="542425" cy="376843"/>
              </a:xfrm>
            </p:grpSpPr>
            <p:sp>
              <p:nvSpPr>
                <p:cNvPr id="63" name="Oval 62">
                  <a:extLst>
                    <a:ext uri="{FF2B5EF4-FFF2-40B4-BE49-F238E27FC236}">
                      <a16:creationId xmlns:a16="http://schemas.microsoft.com/office/drawing/2014/main" id="{D6E625FB-8150-934F-B3A1-77020EDE3F08}"/>
                    </a:ext>
                  </a:extLst>
                </p:cNvPr>
                <p:cNvSpPr/>
                <p:nvPr/>
              </p:nvSpPr>
              <p:spPr>
                <a:xfrm>
                  <a:off x="6546272" y="4488873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4" name="Oval 63">
                  <a:extLst>
                    <a:ext uri="{FF2B5EF4-FFF2-40B4-BE49-F238E27FC236}">
                      <a16:creationId xmlns:a16="http://schemas.microsoft.com/office/drawing/2014/main" id="{610B358B-C0D0-464B-887A-7097C75992DE}"/>
                    </a:ext>
                  </a:extLst>
                </p:cNvPr>
                <p:cNvSpPr/>
                <p:nvPr/>
              </p:nvSpPr>
              <p:spPr>
                <a:xfrm>
                  <a:off x="6706290" y="4551218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5" name="Oval 64">
                  <a:extLst>
                    <a:ext uri="{FF2B5EF4-FFF2-40B4-BE49-F238E27FC236}">
                      <a16:creationId xmlns:a16="http://schemas.microsoft.com/office/drawing/2014/main" id="{7BFF8305-4373-DB40-AA55-8C8D21E0E95E}"/>
                    </a:ext>
                  </a:extLst>
                </p:cNvPr>
                <p:cNvSpPr/>
                <p:nvPr/>
              </p:nvSpPr>
              <p:spPr>
                <a:xfrm>
                  <a:off x="6859382" y="4614948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6" name="Oval 65">
                  <a:extLst>
                    <a:ext uri="{FF2B5EF4-FFF2-40B4-BE49-F238E27FC236}">
                      <a16:creationId xmlns:a16="http://schemas.microsoft.com/office/drawing/2014/main" id="{2A1D59CA-B5EE-A448-B2A8-62881D3A16FD}"/>
                    </a:ext>
                  </a:extLst>
                </p:cNvPr>
                <p:cNvSpPr/>
                <p:nvPr/>
              </p:nvSpPr>
              <p:spPr>
                <a:xfrm>
                  <a:off x="6437490" y="4362796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9BD1E6D0-DA43-DD47-9826-7A596CFC8F59}"/>
                </a:ext>
              </a:extLst>
            </p:cNvPr>
            <p:cNvGrpSpPr/>
            <p:nvPr/>
          </p:nvGrpSpPr>
          <p:grpSpPr>
            <a:xfrm>
              <a:off x="5976821" y="2779241"/>
              <a:ext cx="547910" cy="292331"/>
              <a:chOff x="6437490" y="4362796"/>
              <a:chExt cx="695517" cy="376843"/>
            </a:xfrm>
          </p:grpSpPr>
          <p:sp>
            <p:nvSpPr>
              <p:cNvPr id="55" name="Oval 54">
                <a:extLst>
                  <a:ext uri="{FF2B5EF4-FFF2-40B4-BE49-F238E27FC236}">
                    <a16:creationId xmlns:a16="http://schemas.microsoft.com/office/drawing/2014/main" id="{07B67ED6-6896-2C42-BE55-0F94B99CC279}"/>
                  </a:ext>
                </a:extLst>
              </p:cNvPr>
              <p:cNvSpPr/>
              <p:nvPr/>
            </p:nvSpPr>
            <p:spPr>
              <a:xfrm>
                <a:off x="6546272" y="448887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Oval 55">
                <a:extLst>
                  <a:ext uri="{FF2B5EF4-FFF2-40B4-BE49-F238E27FC236}">
                    <a16:creationId xmlns:a16="http://schemas.microsoft.com/office/drawing/2014/main" id="{C69C41AF-EFCA-2D4D-A64C-44EEE49E4DE5}"/>
                  </a:ext>
                </a:extLst>
              </p:cNvPr>
              <p:cNvSpPr/>
              <p:nvPr/>
            </p:nvSpPr>
            <p:spPr>
              <a:xfrm>
                <a:off x="6706290" y="455121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Oval 56">
                <a:extLst>
                  <a:ext uri="{FF2B5EF4-FFF2-40B4-BE49-F238E27FC236}">
                    <a16:creationId xmlns:a16="http://schemas.microsoft.com/office/drawing/2014/main" id="{E1897675-8800-1646-8189-5ABCC659C5CF}"/>
                  </a:ext>
                </a:extLst>
              </p:cNvPr>
              <p:cNvSpPr/>
              <p:nvPr/>
            </p:nvSpPr>
            <p:spPr>
              <a:xfrm>
                <a:off x="6859382" y="461494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" name="Oval 57">
                <a:extLst>
                  <a:ext uri="{FF2B5EF4-FFF2-40B4-BE49-F238E27FC236}">
                    <a16:creationId xmlns:a16="http://schemas.microsoft.com/office/drawing/2014/main" id="{96BF6BD1-2462-FC46-85B6-D43FA149D194}"/>
                  </a:ext>
                </a:extLst>
              </p:cNvPr>
              <p:cNvSpPr/>
              <p:nvPr/>
            </p:nvSpPr>
            <p:spPr>
              <a:xfrm>
                <a:off x="7012474" y="461356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9" name="Oval 58">
                <a:extLst>
                  <a:ext uri="{FF2B5EF4-FFF2-40B4-BE49-F238E27FC236}">
                    <a16:creationId xmlns:a16="http://schemas.microsoft.com/office/drawing/2014/main" id="{23D22DBF-2A28-7346-9FC1-57606506D7EC}"/>
                  </a:ext>
                </a:extLst>
              </p:cNvPr>
              <p:cNvSpPr/>
              <p:nvPr/>
            </p:nvSpPr>
            <p:spPr>
              <a:xfrm>
                <a:off x="6437490" y="4362796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45791BED-5C33-E94B-A38F-B575D0AE22E2}"/>
                </a:ext>
              </a:extLst>
            </p:cNvPr>
            <p:cNvGrpSpPr/>
            <p:nvPr/>
          </p:nvGrpSpPr>
          <p:grpSpPr>
            <a:xfrm>
              <a:off x="5917979" y="2913493"/>
              <a:ext cx="604021" cy="301845"/>
              <a:chOff x="6437490" y="4362796"/>
              <a:chExt cx="766744" cy="389108"/>
            </a:xfrm>
          </p:grpSpPr>
          <p:sp>
            <p:nvSpPr>
              <p:cNvPr id="50" name="Oval 49">
                <a:extLst>
                  <a:ext uri="{FF2B5EF4-FFF2-40B4-BE49-F238E27FC236}">
                    <a16:creationId xmlns:a16="http://schemas.microsoft.com/office/drawing/2014/main" id="{38D1A759-4768-DB49-B98A-59BD9363F3B3}"/>
                  </a:ext>
                </a:extLst>
              </p:cNvPr>
              <p:cNvSpPr/>
              <p:nvPr/>
            </p:nvSpPr>
            <p:spPr>
              <a:xfrm>
                <a:off x="6546272" y="448887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Oval 50">
                <a:extLst>
                  <a:ext uri="{FF2B5EF4-FFF2-40B4-BE49-F238E27FC236}">
                    <a16:creationId xmlns:a16="http://schemas.microsoft.com/office/drawing/2014/main" id="{FE59807A-9FAA-1F49-B02D-7D6CA36E53B6}"/>
                  </a:ext>
                </a:extLst>
              </p:cNvPr>
              <p:cNvSpPr/>
              <p:nvPr/>
            </p:nvSpPr>
            <p:spPr>
              <a:xfrm>
                <a:off x="6706290" y="455121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" name="Oval 51">
                <a:extLst>
                  <a:ext uri="{FF2B5EF4-FFF2-40B4-BE49-F238E27FC236}">
                    <a16:creationId xmlns:a16="http://schemas.microsoft.com/office/drawing/2014/main" id="{8255F00F-3FA4-B742-B4F0-0833383DD779}"/>
                  </a:ext>
                </a:extLst>
              </p:cNvPr>
              <p:cNvSpPr/>
              <p:nvPr/>
            </p:nvSpPr>
            <p:spPr>
              <a:xfrm>
                <a:off x="6859382" y="461494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" name="Oval 52">
                <a:extLst>
                  <a:ext uri="{FF2B5EF4-FFF2-40B4-BE49-F238E27FC236}">
                    <a16:creationId xmlns:a16="http://schemas.microsoft.com/office/drawing/2014/main" id="{5187AF04-BB9B-5940-A43E-A0075C9F9861}"/>
                  </a:ext>
                </a:extLst>
              </p:cNvPr>
              <p:cNvSpPr/>
              <p:nvPr/>
            </p:nvSpPr>
            <p:spPr>
              <a:xfrm>
                <a:off x="7083701" y="4627214"/>
                <a:ext cx="120533" cy="124690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" name="Oval 53">
                <a:extLst>
                  <a:ext uri="{FF2B5EF4-FFF2-40B4-BE49-F238E27FC236}">
                    <a16:creationId xmlns:a16="http://schemas.microsoft.com/office/drawing/2014/main" id="{145FFB1F-6378-F94C-AD41-2426EBB29E50}"/>
                  </a:ext>
                </a:extLst>
              </p:cNvPr>
              <p:cNvSpPr/>
              <p:nvPr/>
            </p:nvSpPr>
            <p:spPr>
              <a:xfrm>
                <a:off x="6437490" y="4362796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B757CD5C-E067-904A-A757-4F5DA16D0F4B}"/>
                </a:ext>
              </a:extLst>
            </p:cNvPr>
            <p:cNvGrpSpPr/>
            <p:nvPr/>
          </p:nvGrpSpPr>
          <p:grpSpPr>
            <a:xfrm>
              <a:off x="5836036" y="3058588"/>
              <a:ext cx="427308" cy="292331"/>
              <a:chOff x="6437490" y="4362796"/>
              <a:chExt cx="542425" cy="376843"/>
            </a:xfrm>
          </p:grpSpPr>
          <p:sp>
            <p:nvSpPr>
              <p:cNvPr id="46" name="Oval 45">
                <a:extLst>
                  <a:ext uri="{FF2B5EF4-FFF2-40B4-BE49-F238E27FC236}">
                    <a16:creationId xmlns:a16="http://schemas.microsoft.com/office/drawing/2014/main" id="{42CAB66A-3C80-094D-9487-C92A55E24C57}"/>
                  </a:ext>
                </a:extLst>
              </p:cNvPr>
              <p:cNvSpPr/>
              <p:nvPr/>
            </p:nvSpPr>
            <p:spPr>
              <a:xfrm>
                <a:off x="6546272" y="448887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Oval 46">
                <a:extLst>
                  <a:ext uri="{FF2B5EF4-FFF2-40B4-BE49-F238E27FC236}">
                    <a16:creationId xmlns:a16="http://schemas.microsoft.com/office/drawing/2014/main" id="{4708D773-6BCA-C44D-84FD-E472B03E2CC2}"/>
                  </a:ext>
                </a:extLst>
              </p:cNvPr>
              <p:cNvSpPr/>
              <p:nvPr/>
            </p:nvSpPr>
            <p:spPr>
              <a:xfrm>
                <a:off x="6706290" y="455121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Oval 47">
                <a:extLst>
                  <a:ext uri="{FF2B5EF4-FFF2-40B4-BE49-F238E27FC236}">
                    <a16:creationId xmlns:a16="http://schemas.microsoft.com/office/drawing/2014/main" id="{4DF741DD-E3A5-1641-A72D-E8306DB81845}"/>
                  </a:ext>
                </a:extLst>
              </p:cNvPr>
              <p:cNvSpPr/>
              <p:nvPr/>
            </p:nvSpPr>
            <p:spPr>
              <a:xfrm>
                <a:off x="6859382" y="461494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Oval 48">
                <a:extLst>
                  <a:ext uri="{FF2B5EF4-FFF2-40B4-BE49-F238E27FC236}">
                    <a16:creationId xmlns:a16="http://schemas.microsoft.com/office/drawing/2014/main" id="{1EDE8765-7CE2-0341-BC26-8DD2E4984DF4}"/>
                  </a:ext>
                </a:extLst>
              </p:cNvPr>
              <p:cNvSpPr/>
              <p:nvPr/>
            </p:nvSpPr>
            <p:spPr>
              <a:xfrm>
                <a:off x="6437490" y="4362796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3BB56D12-E8C3-8144-9957-8067D7A7F0B1}"/>
                </a:ext>
              </a:extLst>
            </p:cNvPr>
            <p:cNvCxnSpPr>
              <a:stCxn id="96" idx="7"/>
              <a:endCxn id="45" idx="2"/>
            </p:cNvCxnSpPr>
            <p:nvPr/>
          </p:nvCxnSpPr>
          <p:spPr>
            <a:xfrm flipV="1">
              <a:off x="6595660" y="4117058"/>
              <a:ext cx="220776" cy="1759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8C08EEAB-A70E-6E43-8147-536C984C41BD}"/>
                </a:ext>
              </a:extLst>
            </p:cNvPr>
            <p:cNvCxnSpPr>
              <a:cxnSpLocks/>
              <a:endCxn id="45" idx="5"/>
            </p:cNvCxnSpPr>
            <p:nvPr/>
          </p:nvCxnSpPr>
          <p:spPr>
            <a:xfrm flipV="1">
              <a:off x="7007088" y="4195431"/>
              <a:ext cx="36400" cy="27512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BF496B09-9615-0548-A27C-F007DBB5C98B}"/>
                </a:ext>
              </a:extLst>
            </p:cNvPr>
            <p:cNvCxnSpPr>
              <a:cxnSpLocks/>
              <a:endCxn id="44" idx="3"/>
            </p:cNvCxnSpPr>
            <p:nvPr/>
          </p:nvCxnSpPr>
          <p:spPr>
            <a:xfrm flipH="1" flipV="1">
              <a:off x="7363823" y="4178804"/>
              <a:ext cx="6276" cy="2830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AF612B94-7BD6-224E-B2BB-44BFF17F1B38}"/>
                </a:ext>
              </a:extLst>
            </p:cNvPr>
            <p:cNvCxnSpPr>
              <a:cxnSpLocks/>
              <a:stCxn id="91" idx="7"/>
              <a:endCxn id="44" idx="6"/>
            </p:cNvCxnSpPr>
            <p:nvPr/>
          </p:nvCxnSpPr>
          <p:spPr>
            <a:xfrm flipH="1" flipV="1">
              <a:off x="7590875" y="4100431"/>
              <a:ext cx="209897" cy="19256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795AD080-723E-8E46-962E-79E7DAE7860D}"/>
                </a:ext>
              </a:extLst>
            </p:cNvPr>
            <p:cNvCxnSpPr>
              <a:cxnSpLocks/>
              <a:stCxn id="59" idx="0"/>
              <a:endCxn id="36" idx="1"/>
            </p:cNvCxnSpPr>
            <p:nvPr/>
          </p:nvCxnSpPr>
          <p:spPr>
            <a:xfrm flipV="1">
              <a:off x="6024298" y="2702166"/>
              <a:ext cx="265743" cy="7707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9D33E832-3D84-7B4F-9D18-718687589B5C}"/>
                </a:ext>
              </a:extLst>
            </p:cNvPr>
            <p:cNvCxnSpPr>
              <a:cxnSpLocks/>
              <a:stCxn id="58" idx="7"/>
              <a:endCxn id="36" idx="6"/>
            </p:cNvCxnSpPr>
            <p:nvPr/>
          </p:nvCxnSpPr>
          <p:spPr>
            <a:xfrm flipH="1" flipV="1">
              <a:off x="6484555" y="2760538"/>
              <a:ext cx="26270" cy="2273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17DC1C1D-39D8-E640-B94E-613A1BCC5BAE}"/>
                </a:ext>
              </a:extLst>
            </p:cNvPr>
            <p:cNvCxnSpPr>
              <a:cxnSpLocks/>
              <a:stCxn id="75" idx="6"/>
              <a:endCxn id="39" idx="3"/>
            </p:cNvCxnSpPr>
            <p:nvPr/>
          </p:nvCxnSpPr>
          <p:spPr>
            <a:xfrm flipV="1">
              <a:off x="7907716" y="2748386"/>
              <a:ext cx="74374" cy="2123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781B2DDC-8187-C94D-8228-9B187B8881F9}"/>
                </a:ext>
              </a:extLst>
            </p:cNvPr>
            <p:cNvCxnSpPr>
              <a:cxnSpLocks/>
              <a:endCxn id="76" idx="0"/>
            </p:cNvCxnSpPr>
            <p:nvPr/>
          </p:nvCxnSpPr>
          <p:spPr>
            <a:xfrm>
              <a:off x="8161377" y="2684713"/>
              <a:ext cx="246772" cy="331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DA41CDF3-C365-334B-B053-111BD808B4E5}"/>
                </a:ext>
              </a:extLst>
            </p:cNvPr>
            <p:cNvSpPr/>
            <p:nvPr/>
          </p:nvSpPr>
          <p:spPr>
            <a:xfrm rot="366020" flipH="1">
              <a:off x="6430312" y="2277770"/>
              <a:ext cx="45719" cy="49934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557DC6A0-1532-C24A-A793-FFB9B6E8EFFE}"/>
                </a:ext>
              </a:extLst>
            </p:cNvPr>
            <p:cNvSpPr/>
            <p:nvPr/>
          </p:nvSpPr>
          <p:spPr>
            <a:xfrm>
              <a:off x="6455042" y="2112575"/>
              <a:ext cx="241067" cy="25071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4C3D56E3-AB37-CF47-AA52-96D73728C350}"/>
                </a:ext>
              </a:extLst>
            </p:cNvPr>
            <p:cNvSpPr/>
            <p:nvPr/>
          </p:nvSpPr>
          <p:spPr>
            <a:xfrm>
              <a:off x="6256668" y="2677988"/>
              <a:ext cx="227887" cy="1651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3E639622-B85B-A042-98DD-03E60B965FF1}"/>
                </a:ext>
              </a:extLst>
            </p:cNvPr>
            <p:cNvSpPr/>
            <p:nvPr/>
          </p:nvSpPr>
          <p:spPr>
            <a:xfrm rot="20813911">
              <a:off x="7930548" y="2166043"/>
              <a:ext cx="45719" cy="49934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24299030-D7E6-C94B-921E-7BA1DDB2B122}"/>
                </a:ext>
              </a:extLst>
            </p:cNvPr>
            <p:cNvSpPr/>
            <p:nvPr/>
          </p:nvSpPr>
          <p:spPr>
            <a:xfrm>
              <a:off x="7696878" y="2078898"/>
              <a:ext cx="241067" cy="25071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AE06E33B-C982-8D4F-8D7D-3E088758DA80}"/>
                </a:ext>
              </a:extLst>
            </p:cNvPr>
            <p:cNvSpPr/>
            <p:nvPr/>
          </p:nvSpPr>
          <p:spPr>
            <a:xfrm>
              <a:off x="7948717" y="2607464"/>
              <a:ext cx="227887" cy="1651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B9118171-801A-8944-A761-C3329D99F3F9}"/>
                </a:ext>
              </a:extLst>
            </p:cNvPr>
            <p:cNvSpPr/>
            <p:nvPr/>
          </p:nvSpPr>
          <p:spPr>
            <a:xfrm rot="366020" flipH="1">
              <a:off x="6930734" y="3644646"/>
              <a:ext cx="72179" cy="49934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D090BCD7-18E3-154F-9704-2DFEA1EEFD37}"/>
                </a:ext>
              </a:extLst>
            </p:cNvPr>
            <p:cNvSpPr/>
            <p:nvPr/>
          </p:nvSpPr>
          <p:spPr>
            <a:xfrm rot="21233980">
              <a:off x="7397594" y="3639975"/>
              <a:ext cx="72179" cy="49934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07AFC678-5683-B549-AAC1-2AB0DF75FD04}"/>
                </a:ext>
              </a:extLst>
            </p:cNvPr>
            <p:cNvSpPr/>
            <p:nvPr/>
          </p:nvSpPr>
          <p:spPr>
            <a:xfrm>
              <a:off x="6795651" y="3499607"/>
              <a:ext cx="266008" cy="22167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EE4C1B6A-53E3-7541-9F32-D1A67DB478BC}"/>
                </a:ext>
              </a:extLst>
            </p:cNvPr>
            <p:cNvSpPr/>
            <p:nvPr/>
          </p:nvSpPr>
          <p:spPr>
            <a:xfrm>
              <a:off x="7333909" y="3499607"/>
              <a:ext cx="266008" cy="22167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F17B69CD-9E47-884B-8D02-8670213AFBE1}"/>
                </a:ext>
              </a:extLst>
            </p:cNvPr>
            <p:cNvSpPr/>
            <p:nvPr/>
          </p:nvSpPr>
          <p:spPr>
            <a:xfrm>
              <a:off x="7324867" y="3989595"/>
              <a:ext cx="266008" cy="22167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6850B769-D9CD-0A4D-B758-09071B46A96D}"/>
                </a:ext>
              </a:extLst>
            </p:cNvPr>
            <p:cNvSpPr/>
            <p:nvPr/>
          </p:nvSpPr>
          <p:spPr>
            <a:xfrm>
              <a:off x="6816436" y="4006222"/>
              <a:ext cx="266008" cy="22167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7" name="Group 96">
            <a:extLst>
              <a:ext uri="{FF2B5EF4-FFF2-40B4-BE49-F238E27FC236}">
                <a16:creationId xmlns:a16="http://schemas.microsoft.com/office/drawing/2014/main" id="{E274375D-DAD3-CD4F-BC86-77F3E749D05C}"/>
              </a:ext>
            </a:extLst>
          </p:cNvPr>
          <p:cNvGrpSpPr/>
          <p:nvPr/>
        </p:nvGrpSpPr>
        <p:grpSpPr>
          <a:xfrm>
            <a:off x="606254" y="4784035"/>
            <a:ext cx="1380187" cy="1634056"/>
            <a:chOff x="5836036" y="820187"/>
            <a:chExt cx="2760375" cy="3896065"/>
          </a:xfrm>
        </p:grpSpPr>
        <p:sp>
          <p:nvSpPr>
            <p:cNvPr id="98" name="Rectangle 97">
              <a:extLst>
                <a:ext uri="{FF2B5EF4-FFF2-40B4-BE49-F238E27FC236}">
                  <a16:creationId xmlns:a16="http://schemas.microsoft.com/office/drawing/2014/main" id="{D80C7AAA-2CC4-1A45-9FC3-6CEDE9664941}"/>
                </a:ext>
              </a:extLst>
            </p:cNvPr>
            <p:cNvSpPr/>
            <p:nvPr/>
          </p:nvSpPr>
          <p:spPr>
            <a:xfrm flipH="1">
              <a:off x="6873240" y="3072939"/>
              <a:ext cx="112160" cy="1013131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Rectangle 98">
              <a:extLst>
                <a:ext uri="{FF2B5EF4-FFF2-40B4-BE49-F238E27FC236}">
                  <a16:creationId xmlns:a16="http://schemas.microsoft.com/office/drawing/2014/main" id="{EED108E4-54CC-4248-B6DB-EEC62F98B9A3}"/>
                </a:ext>
              </a:extLst>
            </p:cNvPr>
            <p:cNvSpPr/>
            <p:nvPr/>
          </p:nvSpPr>
          <p:spPr>
            <a:xfrm flipH="1">
              <a:off x="7401791" y="3059084"/>
              <a:ext cx="112160" cy="1013131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Triangle 99">
              <a:extLst>
                <a:ext uri="{FF2B5EF4-FFF2-40B4-BE49-F238E27FC236}">
                  <a16:creationId xmlns:a16="http://schemas.microsoft.com/office/drawing/2014/main" id="{EDE8747A-D3FD-6148-832B-E15FABEB1F55}"/>
                </a:ext>
              </a:extLst>
            </p:cNvPr>
            <p:cNvSpPr/>
            <p:nvPr/>
          </p:nvSpPr>
          <p:spPr>
            <a:xfrm rot="10800000">
              <a:off x="6682049" y="1710672"/>
              <a:ext cx="918555" cy="497731"/>
            </a:xfrm>
            <a:prstGeom prst="triangl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Rectangle 100">
              <a:extLst>
                <a:ext uri="{FF2B5EF4-FFF2-40B4-BE49-F238E27FC236}">
                  <a16:creationId xmlns:a16="http://schemas.microsoft.com/office/drawing/2014/main" id="{0835BC79-CB72-8740-BE6B-352D0EC187C8}"/>
                </a:ext>
              </a:extLst>
            </p:cNvPr>
            <p:cNvSpPr/>
            <p:nvPr/>
          </p:nvSpPr>
          <p:spPr>
            <a:xfrm>
              <a:off x="7082444" y="1404851"/>
              <a:ext cx="149628" cy="159881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Oval 101">
              <a:extLst>
                <a:ext uri="{FF2B5EF4-FFF2-40B4-BE49-F238E27FC236}">
                  <a16:creationId xmlns:a16="http://schemas.microsoft.com/office/drawing/2014/main" id="{399EA978-0ACE-5B4E-B249-54E90D797779}"/>
                </a:ext>
              </a:extLst>
            </p:cNvPr>
            <p:cNvSpPr/>
            <p:nvPr/>
          </p:nvSpPr>
          <p:spPr>
            <a:xfrm>
              <a:off x="6546272" y="1618899"/>
              <a:ext cx="326968" cy="29094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Oval 102">
              <a:extLst>
                <a:ext uri="{FF2B5EF4-FFF2-40B4-BE49-F238E27FC236}">
                  <a16:creationId xmlns:a16="http://schemas.microsoft.com/office/drawing/2014/main" id="{DDFD7670-30E7-594C-A1DF-A0D7263B5620}"/>
                </a:ext>
              </a:extLst>
            </p:cNvPr>
            <p:cNvSpPr/>
            <p:nvPr/>
          </p:nvSpPr>
          <p:spPr>
            <a:xfrm>
              <a:off x="7464827" y="1593961"/>
              <a:ext cx="326968" cy="29094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Oval 103">
              <a:extLst>
                <a:ext uri="{FF2B5EF4-FFF2-40B4-BE49-F238E27FC236}">
                  <a16:creationId xmlns:a16="http://schemas.microsoft.com/office/drawing/2014/main" id="{BD0270CB-0670-0746-87CE-B262DE018A7F}"/>
                </a:ext>
              </a:extLst>
            </p:cNvPr>
            <p:cNvSpPr/>
            <p:nvPr/>
          </p:nvSpPr>
          <p:spPr>
            <a:xfrm>
              <a:off x="6844143" y="820187"/>
              <a:ext cx="570807" cy="66225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Oval 104">
              <a:extLst>
                <a:ext uri="{FF2B5EF4-FFF2-40B4-BE49-F238E27FC236}">
                  <a16:creationId xmlns:a16="http://schemas.microsoft.com/office/drawing/2014/main" id="{71CACFF7-DB40-4348-A57E-11BC02E66945}"/>
                </a:ext>
              </a:extLst>
            </p:cNvPr>
            <p:cNvSpPr/>
            <p:nvPr/>
          </p:nvSpPr>
          <p:spPr>
            <a:xfrm>
              <a:off x="6766557" y="1127762"/>
              <a:ext cx="185651" cy="20504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Oval 105">
              <a:extLst>
                <a:ext uri="{FF2B5EF4-FFF2-40B4-BE49-F238E27FC236}">
                  <a16:creationId xmlns:a16="http://schemas.microsoft.com/office/drawing/2014/main" id="{70FD7D0F-FFC1-B64C-8F9F-DD45E89A63B7}"/>
                </a:ext>
              </a:extLst>
            </p:cNvPr>
            <p:cNvSpPr/>
            <p:nvPr/>
          </p:nvSpPr>
          <p:spPr>
            <a:xfrm>
              <a:off x="7323514" y="1127762"/>
              <a:ext cx="185651" cy="20504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Rectangle 106">
              <a:extLst>
                <a:ext uri="{FF2B5EF4-FFF2-40B4-BE49-F238E27FC236}">
                  <a16:creationId xmlns:a16="http://schemas.microsoft.com/office/drawing/2014/main" id="{FBF12F1E-C3B4-A140-900A-5BA96A3E9945}"/>
                </a:ext>
              </a:extLst>
            </p:cNvPr>
            <p:cNvSpPr/>
            <p:nvPr/>
          </p:nvSpPr>
          <p:spPr>
            <a:xfrm rot="5400000">
              <a:off x="7113270" y="1399654"/>
              <a:ext cx="126768" cy="66502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Triangle 107">
              <a:extLst>
                <a:ext uri="{FF2B5EF4-FFF2-40B4-BE49-F238E27FC236}">
                  <a16:creationId xmlns:a16="http://schemas.microsoft.com/office/drawing/2014/main" id="{DE09B20B-70E2-264B-8B1B-DB7E28B130B0}"/>
                </a:ext>
              </a:extLst>
            </p:cNvPr>
            <p:cNvSpPr/>
            <p:nvPr/>
          </p:nvSpPr>
          <p:spPr>
            <a:xfrm rot="10800000">
              <a:off x="6723614" y="2696107"/>
              <a:ext cx="918555" cy="497731"/>
            </a:xfrm>
            <a:prstGeom prst="triangl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Oval 108">
              <a:extLst>
                <a:ext uri="{FF2B5EF4-FFF2-40B4-BE49-F238E27FC236}">
                  <a16:creationId xmlns:a16="http://schemas.microsoft.com/office/drawing/2014/main" id="{EB092C5E-06A0-E94E-A377-24B4CC6C99EA}"/>
                </a:ext>
              </a:extLst>
            </p:cNvPr>
            <p:cNvSpPr/>
            <p:nvPr/>
          </p:nvSpPr>
          <p:spPr>
            <a:xfrm>
              <a:off x="6766557" y="2881744"/>
              <a:ext cx="324197" cy="29925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Oval 109">
              <a:extLst>
                <a:ext uri="{FF2B5EF4-FFF2-40B4-BE49-F238E27FC236}">
                  <a16:creationId xmlns:a16="http://schemas.microsoft.com/office/drawing/2014/main" id="{23693638-14F0-8348-A0EB-B3AA5470D5FB}"/>
                </a:ext>
              </a:extLst>
            </p:cNvPr>
            <p:cNvSpPr/>
            <p:nvPr/>
          </p:nvSpPr>
          <p:spPr>
            <a:xfrm>
              <a:off x="7282991" y="2879109"/>
              <a:ext cx="324197" cy="29925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Rectangle 110">
              <a:extLst>
                <a:ext uri="{FF2B5EF4-FFF2-40B4-BE49-F238E27FC236}">
                  <a16:creationId xmlns:a16="http://schemas.microsoft.com/office/drawing/2014/main" id="{67003172-6C77-EE4D-96C7-BF3BD87A6E0D}"/>
                </a:ext>
              </a:extLst>
            </p:cNvPr>
            <p:cNvSpPr/>
            <p:nvPr/>
          </p:nvSpPr>
          <p:spPr>
            <a:xfrm rot="1197265" flipH="1">
              <a:off x="6534384" y="1739486"/>
              <a:ext cx="45897" cy="1061559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Rectangle 111">
              <a:extLst>
                <a:ext uri="{FF2B5EF4-FFF2-40B4-BE49-F238E27FC236}">
                  <a16:creationId xmlns:a16="http://schemas.microsoft.com/office/drawing/2014/main" id="{7FCD87B9-D1B1-CA4C-9E9C-4245AFCA61B4}"/>
                </a:ext>
              </a:extLst>
            </p:cNvPr>
            <p:cNvSpPr/>
            <p:nvPr/>
          </p:nvSpPr>
          <p:spPr>
            <a:xfrm rot="20078868" flipH="1">
              <a:off x="7791704" y="1673476"/>
              <a:ext cx="45897" cy="1061559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13" name="Group 112">
              <a:extLst>
                <a:ext uri="{FF2B5EF4-FFF2-40B4-BE49-F238E27FC236}">
                  <a16:creationId xmlns:a16="http://schemas.microsoft.com/office/drawing/2014/main" id="{3A2FE216-CD90-0B43-AAB6-77FABDC70963}"/>
                </a:ext>
              </a:extLst>
            </p:cNvPr>
            <p:cNvGrpSpPr/>
            <p:nvPr/>
          </p:nvGrpSpPr>
          <p:grpSpPr>
            <a:xfrm>
              <a:off x="6514613" y="4278831"/>
              <a:ext cx="547910" cy="292331"/>
              <a:chOff x="6437490" y="4362796"/>
              <a:chExt cx="695517" cy="376843"/>
            </a:xfrm>
          </p:grpSpPr>
          <p:sp>
            <p:nvSpPr>
              <p:cNvPr id="187" name="Oval 186">
                <a:extLst>
                  <a:ext uri="{FF2B5EF4-FFF2-40B4-BE49-F238E27FC236}">
                    <a16:creationId xmlns:a16="http://schemas.microsoft.com/office/drawing/2014/main" id="{BD51BC2F-66EE-744F-9662-05F42AAA86B2}"/>
                  </a:ext>
                </a:extLst>
              </p:cNvPr>
              <p:cNvSpPr/>
              <p:nvPr/>
            </p:nvSpPr>
            <p:spPr>
              <a:xfrm>
                <a:off x="6546272" y="448887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8" name="Oval 187">
                <a:extLst>
                  <a:ext uri="{FF2B5EF4-FFF2-40B4-BE49-F238E27FC236}">
                    <a16:creationId xmlns:a16="http://schemas.microsoft.com/office/drawing/2014/main" id="{B339B163-4994-5349-8E9D-2E9C92CE2379}"/>
                  </a:ext>
                </a:extLst>
              </p:cNvPr>
              <p:cNvSpPr/>
              <p:nvPr/>
            </p:nvSpPr>
            <p:spPr>
              <a:xfrm>
                <a:off x="6706290" y="455121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9" name="Oval 188">
                <a:extLst>
                  <a:ext uri="{FF2B5EF4-FFF2-40B4-BE49-F238E27FC236}">
                    <a16:creationId xmlns:a16="http://schemas.microsoft.com/office/drawing/2014/main" id="{37E765FD-3039-CE48-ABA6-E46CB9E1C439}"/>
                  </a:ext>
                </a:extLst>
              </p:cNvPr>
              <p:cNvSpPr/>
              <p:nvPr/>
            </p:nvSpPr>
            <p:spPr>
              <a:xfrm>
                <a:off x="6859382" y="461494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0" name="Oval 189">
                <a:extLst>
                  <a:ext uri="{FF2B5EF4-FFF2-40B4-BE49-F238E27FC236}">
                    <a16:creationId xmlns:a16="http://schemas.microsoft.com/office/drawing/2014/main" id="{6BF55067-42BA-4241-A9D3-580EC72DB515}"/>
                  </a:ext>
                </a:extLst>
              </p:cNvPr>
              <p:cNvSpPr/>
              <p:nvPr/>
            </p:nvSpPr>
            <p:spPr>
              <a:xfrm>
                <a:off x="7012474" y="461356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1" name="Oval 190">
                <a:extLst>
                  <a:ext uri="{FF2B5EF4-FFF2-40B4-BE49-F238E27FC236}">
                    <a16:creationId xmlns:a16="http://schemas.microsoft.com/office/drawing/2014/main" id="{38E99584-48A4-6C43-9079-0EA98B6369E5}"/>
                  </a:ext>
                </a:extLst>
              </p:cNvPr>
              <p:cNvSpPr/>
              <p:nvPr/>
            </p:nvSpPr>
            <p:spPr>
              <a:xfrm>
                <a:off x="6437490" y="4362796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14" name="Group 113">
              <a:extLst>
                <a:ext uri="{FF2B5EF4-FFF2-40B4-BE49-F238E27FC236}">
                  <a16:creationId xmlns:a16="http://schemas.microsoft.com/office/drawing/2014/main" id="{9CBD6F6C-214C-DA4D-8597-B5FDF358FE99}"/>
                </a:ext>
              </a:extLst>
            </p:cNvPr>
            <p:cNvGrpSpPr/>
            <p:nvPr/>
          </p:nvGrpSpPr>
          <p:grpSpPr>
            <a:xfrm flipH="1">
              <a:off x="7333909" y="4278831"/>
              <a:ext cx="547910" cy="292331"/>
              <a:chOff x="6437490" y="4362796"/>
              <a:chExt cx="695517" cy="376843"/>
            </a:xfrm>
          </p:grpSpPr>
          <p:sp>
            <p:nvSpPr>
              <p:cNvPr id="182" name="Oval 181">
                <a:extLst>
                  <a:ext uri="{FF2B5EF4-FFF2-40B4-BE49-F238E27FC236}">
                    <a16:creationId xmlns:a16="http://schemas.microsoft.com/office/drawing/2014/main" id="{80DFFC77-1DD3-0041-AFA4-CC5234172F0B}"/>
                  </a:ext>
                </a:extLst>
              </p:cNvPr>
              <p:cNvSpPr/>
              <p:nvPr/>
            </p:nvSpPr>
            <p:spPr>
              <a:xfrm>
                <a:off x="6546272" y="448887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3" name="Oval 182">
                <a:extLst>
                  <a:ext uri="{FF2B5EF4-FFF2-40B4-BE49-F238E27FC236}">
                    <a16:creationId xmlns:a16="http://schemas.microsoft.com/office/drawing/2014/main" id="{E31FAD88-DC71-F348-A15A-CC85AF1D4D66}"/>
                  </a:ext>
                </a:extLst>
              </p:cNvPr>
              <p:cNvSpPr/>
              <p:nvPr/>
            </p:nvSpPr>
            <p:spPr>
              <a:xfrm>
                <a:off x="6706290" y="455121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4" name="Oval 183">
                <a:extLst>
                  <a:ext uri="{FF2B5EF4-FFF2-40B4-BE49-F238E27FC236}">
                    <a16:creationId xmlns:a16="http://schemas.microsoft.com/office/drawing/2014/main" id="{4C520DDE-99AF-C44E-9AD4-EDBD6EEBE5AC}"/>
                  </a:ext>
                </a:extLst>
              </p:cNvPr>
              <p:cNvSpPr/>
              <p:nvPr/>
            </p:nvSpPr>
            <p:spPr>
              <a:xfrm>
                <a:off x="6859382" y="461494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5" name="Oval 184">
                <a:extLst>
                  <a:ext uri="{FF2B5EF4-FFF2-40B4-BE49-F238E27FC236}">
                    <a16:creationId xmlns:a16="http://schemas.microsoft.com/office/drawing/2014/main" id="{FCF1E1C7-F230-C740-954C-03E1889385C1}"/>
                  </a:ext>
                </a:extLst>
              </p:cNvPr>
              <p:cNvSpPr/>
              <p:nvPr/>
            </p:nvSpPr>
            <p:spPr>
              <a:xfrm>
                <a:off x="7012474" y="461356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6" name="Oval 185">
                <a:extLst>
                  <a:ext uri="{FF2B5EF4-FFF2-40B4-BE49-F238E27FC236}">
                    <a16:creationId xmlns:a16="http://schemas.microsoft.com/office/drawing/2014/main" id="{1BE9F567-072D-134A-B624-98B72D954A89}"/>
                  </a:ext>
                </a:extLst>
              </p:cNvPr>
              <p:cNvSpPr/>
              <p:nvPr/>
            </p:nvSpPr>
            <p:spPr>
              <a:xfrm>
                <a:off x="6437490" y="4362796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15" name="Group 114">
              <a:extLst>
                <a:ext uri="{FF2B5EF4-FFF2-40B4-BE49-F238E27FC236}">
                  <a16:creationId xmlns:a16="http://schemas.microsoft.com/office/drawing/2014/main" id="{74C915EF-5748-7741-B79C-97D45A0189D8}"/>
                </a:ext>
              </a:extLst>
            </p:cNvPr>
            <p:cNvGrpSpPr/>
            <p:nvPr/>
          </p:nvGrpSpPr>
          <p:grpSpPr>
            <a:xfrm>
              <a:off x="6458099" y="4423921"/>
              <a:ext cx="547910" cy="292331"/>
              <a:chOff x="6437490" y="4362796"/>
              <a:chExt cx="695517" cy="376843"/>
            </a:xfrm>
          </p:grpSpPr>
          <p:sp>
            <p:nvSpPr>
              <p:cNvPr id="177" name="Oval 176">
                <a:extLst>
                  <a:ext uri="{FF2B5EF4-FFF2-40B4-BE49-F238E27FC236}">
                    <a16:creationId xmlns:a16="http://schemas.microsoft.com/office/drawing/2014/main" id="{B77C08DE-C731-7B4E-A031-5EE4B4925430}"/>
                  </a:ext>
                </a:extLst>
              </p:cNvPr>
              <p:cNvSpPr/>
              <p:nvPr/>
            </p:nvSpPr>
            <p:spPr>
              <a:xfrm>
                <a:off x="6546272" y="448887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8" name="Oval 177">
                <a:extLst>
                  <a:ext uri="{FF2B5EF4-FFF2-40B4-BE49-F238E27FC236}">
                    <a16:creationId xmlns:a16="http://schemas.microsoft.com/office/drawing/2014/main" id="{82C0D398-DA60-2F40-884E-EEBCEF8D4C43}"/>
                  </a:ext>
                </a:extLst>
              </p:cNvPr>
              <p:cNvSpPr/>
              <p:nvPr/>
            </p:nvSpPr>
            <p:spPr>
              <a:xfrm>
                <a:off x="6706290" y="455121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9" name="Oval 178">
                <a:extLst>
                  <a:ext uri="{FF2B5EF4-FFF2-40B4-BE49-F238E27FC236}">
                    <a16:creationId xmlns:a16="http://schemas.microsoft.com/office/drawing/2014/main" id="{64073221-7AEB-6F4A-8EC0-FD4543C93041}"/>
                  </a:ext>
                </a:extLst>
              </p:cNvPr>
              <p:cNvSpPr/>
              <p:nvPr/>
            </p:nvSpPr>
            <p:spPr>
              <a:xfrm>
                <a:off x="6859382" y="461494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0" name="Oval 179">
                <a:extLst>
                  <a:ext uri="{FF2B5EF4-FFF2-40B4-BE49-F238E27FC236}">
                    <a16:creationId xmlns:a16="http://schemas.microsoft.com/office/drawing/2014/main" id="{22865A37-9BF7-4A49-9C4B-B7C07FB849AC}"/>
                  </a:ext>
                </a:extLst>
              </p:cNvPr>
              <p:cNvSpPr/>
              <p:nvPr/>
            </p:nvSpPr>
            <p:spPr>
              <a:xfrm>
                <a:off x="7012474" y="461356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1" name="Oval 180">
                <a:extLst>
                  <a:ext uri="{FF2B5EF4-FFF2-40B4-BE49-F238E27FC236}">
                    <a16:creationId xmlns:a16="http://schemas.microsoft.com/office/drawing/2014/main" id="{2D589FE4-A309-814D-93DB-D5AEA8352CBD}"/>
                  </a:ext>
                </a:extLst>
              </p:cNvPr>
              <p:cNvSpPr/>
              <p:nvPr/>
            </p:nvSpPr>
            <p:spPr>
              <a:xfrm>
                <a:off x="6437490" y="4362796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16" name="Group 115">
              <a:extLst>
                <a:ext uri="{FF2B5EF4-FFF2-40B4-BE49-F238E27FC236}">
                  <a16:creationId xmlns:a16="http://schemas.microsoft.com/office/drawing/2014/main" id="{2679753C-8B45-5B4F-ABE1-E3273C1571A1}"/>
                </a:ext>
              </a:extLst>
            </p:cNvPr>
            <p:cNvGrpSpPr/>
            <p:nvPr/>
          </p:nvGrpSpPr>
          <p:grpSpPr>
            <a:xfrm flipH="1">
              <a:off x="7378206" y="4422846"/>
              <a:ext cx="547910" cy="292331"/>
              <a:chOff x="6437490" y="4362796"/>
              <a:chExt cx="695517" cy="376843"/>
            </a:xfrm>
          </p:grpSpPr>
          <p:sp>
            <p:nvSpPr>
              <p:cNvPr id="172" name="Oval 171">
                <a:extLst>
                  <a:ext uri="{FF2B5EF4-FFF2-40B4-BE49-F238E27FC236}">
                    <a16:creationId xmlns:a16="http://schemas.microsoft.com/office/drawing/2014/main" id="{3D4856BB-C558-A549-94B2-D921B6FC7E66}"/>
                  </a:ext>
                </a:extLst>
              </p:cNvPr>
              <p:cNvSpPr/>
              <p:nvPr/>
            </p:nvSpPr>
            <p:spPr>
              <a:xfrm>
                <a:off x="6546272" y="448887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3" name="Oval 172">
                <a:extLst>
                  <a:ext uri="{FF2B5EF4-FFF2-40B4-BE49-F238E27FC236}">
                    <a16:creationId xmlns:a16="http://schemas.microsoft.com/office/drawing/2014/main" id="{C06692A5-8A00-6F47-8C8E-082801DDEC2D}"/>
                  </a:ext>
                </a:extLst>
              </p:cNvPr>
              <p:cNvSpPr/>
              <p:nvPr/>
            </p:nvSpPr>
            <p:spPr>
              <a:xfrm>
                <a:off x="6706290" y="455121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4" name="Oval 173">
                <a:extLst>
                  <a:ext uri="{FF2B5EF4-FFF2-40B4-BE49-F238E27FC236}">
                    <a16:creationId xmlns:a16="http://schemas.microsoft.com/office/drawing/2014/main" id="{F9CDB489-D0F4-B84D-BBE1-D0A07438A98D}"/>
                  </a:ext>
                </a:extLst>
              </p:cNvPr>
              <p:cNvSpPr/>
              <p:nvPr/>
            </p:nvSpPr>
            <p:spPr>
              <a:xfrm>
                <a:off x="6859382" y="461494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5" name="Oval 174">
                <a:extLst>
                  <a:ext uri="{FF2B5EF4-FFF2-40B4-BE49-F238E27FC236}">
                    <a16:creationId xmlns:a16="http://schemas.microsoft.com/office/drawing/2014/main" id="{2694A8D7-8C83-1C49-81C9-6FAF402C768A}"/>
                  </a:ext>
                </a:extLst>
              </p:cNvPr>
              <p:cNvSpPr/>
              <p:nvPr/>
            </p:nvSpPr>
            <p:spPr>
              <a:xfrm>
                <a:off x="7012474" y="461356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6" name="Oval 175">
                <a:extLst>
                  <a:ext uri="{FF2B5EF4-FFF2-40B4-BE49-F238E27FC236}">
                    <a16:creationId xmlns:a16="http://schemas.microsoft.com/office/drawing/2014/main" id="{2CE5B028-7016-9143-AB2F-B3742A73F93C}"/>
                  </a:ext>
                </a:extLst>
              </p:cNvPr>
              <p:cNvSpPr/>
              <p:nvPr/>
            </p:nvSpPr>
            <p:spPr>
              <a:xfrm>
                <a:off x="6437490" y="4362796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17" name="Group 116">
              <a:extLst>
                <a:ext uri="{FF2B5EF4-FFF2-40B4-BE49-F238E27FC236}">
                  <a16:creationId xmlns:a16="http://schemas.microsoft.com/office/drawing/2014/main" id="{8C98034E-708E-A946-9674-91760A312C1C}"/>
                </a:ext>
              </a:extLst>
            </p:cNvPr>
            <p:cNvGrpSpPr/>
            <p:nvPr/>
          </p:nvGrpSpPr>
          <p:grpSpPr>
            <a:xfrm>
              <a:off x="7905730" y="2717825"/>
              <a:ext cx="690681" cy="571678"/>
              <a:chOff x="7561169" y="5121383"/>
              <a:chExt cx="690681" cy="571678"/>
            </a:xfrm>
          </p:grpSpPr>
          <p:grpSp>
            <p:nvGrpSpPr>
              <p:cNvPr id="155" name="Group 154">
                <a:extLst>
                  <a:ext uri="{FF2B5EF4-FFF2-40B4-BE49-F238E27FC236}">
                    <a16:creationId xmlns:a16="http://schemas.microsoft.com/office/drawing/2014/main" id="{E2DDED56-59D7-794D-97DA-D7087897A110}"/>
                  </a:ext>
                </a:extLst>
              </p:cNvPr>
              <p:cNvGrpSpPr/>
              <p:nvPr/>
            </p:nvGrpSpPr>
            <p:grpSpPr>
              <a:xfrm flipH="1">
                <a:off x="7563155" y="5121383"/>
                <a:ext cx="547910" cy="292331"/>
                <a:chOff x="6437490" y="4362796"/>
                <a:chExt cx="695517" cy="376843"/>
              </a:xfrm>
            </p:grpSpPr>
            <p:sp>
              <p:nvSpPr>
                <p:cNvPr id="167" name="Oval 166">
                  <a:extLst>
                    <a:ext uri="{FF2B5EF4-FFF2-40B4-BE49-F238E27FC236}">
                      <a16:creationId xmlns:a16="http://schemas.microsoft.com/office/drawing/2014/main" id="{0D747931-EE84-5346-8757-1C9C7F91147C}"/>
                    </a:ext>
                  </a:extLst>
                </p:cNvPr>
                <p:cNvSpPr/>
                <p:nvPr/>
              </p:nvSpPr>
              <p:spPr>
                <a:xfrm>
                  <a:off x="6546272" y="4488873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8" name="Oval 167">
                  <a:extLst>
                    <a:ext uri="{FF2B5EF4-FFF2-40B4-BE49-F238E27FC236}">
                      <a16:creationId xmlns:a16="http://schemas.microsoft.com/office/drawing/2014/main" id="{0F6B6C6D-A443-9641-9DFB-E70571062528}"/>
                    </a:ext>
                  </a:extLst>
                </p:cNvPr>
                <p:cNvSpPr/>
                <p:nvPr/>
              </p:nvSpPr>
              <p:spPr>
                <a:xfrm>
                  <a:off x="6706290" y="4551218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9" name="Oval 168">
                  <a:extLst>
                    <a:ext uri="{FF2B5EF4-FFF2-40B4-BE49-F238E27FC236}">
                      <a16:creationId xmlns:a16="http://schemas.microsoft.com/office/drawing/2014/main" id="{C4C740BA-9A41-6B4D-9A1B-534C7AD5D343}"/>
                    </a:ext>
                  </a:extLst>
                </p:cNvPr>
                <p:cNvSpPr/>
                <p:nvPr/>
              </p:nvSpPr>
              <p:spPr>
                <a:xfrm>
                  <a:off x="6859382" y="4614948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0" name="Oval 169">
                  <a:extLst>
                    <a:ext uri="{FF2B5EF4-FFF2-40B4-BE49-F238E27FC236}">
                      <a16:creationId xmlns:a16="http://schemas.microsoft.com/office/drawing/2014/main" id="{F0CC345F-ADF1-6B41-9B06-C2E521B62260}"/>
                    </a:ext>
                  </a:extLst>
                </p:cNvPr>
                <p:cNvSpPr/>
                <p:nvPr/>
              </p:nvSpPr>
              <p:spPr>
                <a:xfrm>
                  <a:off x="7012474" y="4613563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1" name="Oval 170">
                  <a:extLst>
                    <a:ext uri="{FF2B5EF4-FFF2-40B4-BE49-F238E27FC236}">
                      <a16:creationId xmlns:a16="http://schemas.microsoft.com/office/drawing/2014/main" id="{DF6FE5F1-568C-F740-8C33-4CAFC6FA9172}"/>
                    </a:ext>
                  </a:extLst>
                </p:cNvPr>
                <p:cNvSpPr/>
                <p:nvPr/>
              </p:nvSpPr>
              <p:spPr>
                <a:xfrm>
                  <a:off x="6437490" y="4362796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56" name="Group 155">
                <a:extLst>
                  <a:ext uri="{FF2B5EF4-FFF2-40B4-BE49-F238E27FC236}">
                    <a16:creationId xmlns:a16="http://schemas.microsoft.com/office/drawing/2014/main" id="{1BC4CE4A-7563-E04F-BB8D-AB63F63D5BFE}"/>
                  </a:ext>
                </a:extLst>
              </p:cNvPr>
              <p:cNvGrpSpPr/>
              <p:nvPr/>
            </p:nvGrpSpPr>
            <p:grpSpPr>
              <a:xfrm flipH="1">
                <a:off x="7561169" y="5255640"/>
                <a:ext cx="608741" cy="292331"/>
                <a:chOff x="6437490" y="4362796"/>
                <a:chExt cx="772736" cy="376843"/>
              </a:xfrm>
            </p:grpSpPr>
            <p:sp>
              <p:nvSpPr>
                <p:cNvPr id="162" name="Oval 161">
                  <a:extLst>
                    <a:ext uri="{FF2B5EF4-FFF2-40B4-BE49-F238E27FC236}">
                      <a16:creationId xmlns:a16="http://schemas.microsoft.com/office/drawing/2014/main" id="{A96CCFEA-95C6-B246-BE56-02DB2CD182AA}"/>
                    </a:ext>
                  </a:extLst>
                </p:cNvPr>
                <p:cNvSpPr/>
                <p:nvPr/>
              </p:nvSpPr>
              <p:spPr>
                <a:xfrm>
                  <a:off x="6546272" y="4488873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3" name="Oval 162">
                  <a:extLst>
                    <a:ext uri="{FF2B5EF4-FFF2-40B4-BE49-F238E27FC236}">
                      <a16:creationId xmlns:a16="http://schemas.microsoft.com/office/drawing/2014/main" id="{B2B9BECD-2E74-2747-A0CF-45EE6005CF29}"/>
                    </a:ext>
                  </a:extLst>
                </p:cNvPr>
                <p:cNvSpPr/>
                <p:nvPr/>
              </p:nvSpPr>
              <p:spPr>
                <a:xfrm>
                  <a:off x="6706290" y="4551218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4" name="Oval 163">
                  <a:extLst>
                    <a:ext uri="{FF2B5EF4-FFF2-40B4-BE49-F238E27FC236}">
                      <a16:creationId xmlns:a16="http://schemas.microsoft.com/office/drawing/2014/main" id="{5724ACA4-506C-4B43-AFD0-4D7E3F129577}"/>
                    </a:ext>
                  </a:extLst>
                </p:cNvPr>
                <p:cNvSpPr/>
                <p:nvPr/>
              </p:nvSpPr>
              <p:spPr>
                <a:xfrm>
                  <a:off x="6859382" y="4614948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5" name="Oval 164">
                  <a:extLst>
                    <a:ext uri="{FF2B5EF4-FFF2-40B4-BE49-F238E27FC236}">
                      <a16:creationId xmlns:a16="http://schemas.microsoft.com/office/drawing/2014/main" id="{DF676A79-D750-CB45-AA3F-8CD39D692483}"/>
                    </a:ext>
                  </a:extLst>
                </p:cNvPr>
                <p:cNvSpPr/>
                <p:nvPr/>
              </p:nvSpPr>
              <p:spPr>
                <a:xfrm>
                  <a:off x="7089693" y="4613563"/>
                  <a:ext cx="120533" cy="124690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6" name="Oval 165">
                  <a:extLst>
                    <a:ext uri="{FF2B5EF4-FFF2-40B4-BE49-F238E27FC236}">
                      <a16:creationId xmlns:a16="http://schemas.microsoft.com/office/drawing/2014/main" id="{F6FD242C-0C41-8E46-8735-E9113B9B30CB}"/>
                    </a:ext>
                  </a:extLst>
                </p:cNvPr>
                <p:cNvSpPr/>
                <p:nvPr/>
              </p:nvSpPr>
              <p:spPr>
                <a:xfrm>
                  <a:off x="6437490" y="4362796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57" name="Group 156">
                <a:extLst>
                  <a:ext uri="{FF2B5EF4-FFF2-40B4-BE49-F238E27FC236}">
                    <a16:creationId xmlns:a16="http://schemas.microsoft.com/office/drawing/2014/main" id="{88A2F10D-E852-5444-97F8-6379BA7601F2}"/>
                  </a:ext>
                </a:extLst>
              </p:cNvPr>
              <p:cNvGrpSpPr/>
              <p:nvPr/>
            </p:nvGrpSpPr>
            <p:grpSpPr>
              <a:xfrm flipH="1">
                <a:off x="7824542" y="5400730"/>
                <a:ext cx="427308" cy="292331"/>
                <a:chOff x="6437490" y="4362796"/>
                <a:chExt cx="542425" cy="376843"/>
              </a:xfrm>
            </p:grpSpPr>
            <p:sp>
              <p:nvSpPr>
                <p:cNvPr id="158" name="Oval 157">
                  <a:extLst>
                    <a:ext uri="{FF2B5EF4-FFF2-40B4-BE49-F238E27FC236}">
                      <a16:creationId xmlns:a16="http://schemas.microsoft.com/office/drawing/2014/main" id="{3CCA1C92-39C5-294F-806D-0C28D66499ED}"/>
                    </a:ext>
                  </a:extLst>
                </p:cNvPr>
                <p:cNvSpPr/>
                <p:nvPr/>
              </p:nvSpPr>
              <p:spPr>
                <a:xfrm>
                  <a:off x="6546272" y="4488873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9" name="Oval 158">
                  <a:extLst>
                    <a:ext uri="{FF2B5EF4-FFF2-40B4-BE49-F238E27FC236}">
                      <a16:creationId xmlns:a16="http://schemas.microsoft.com/office/drawing/2014/main" id="{37ED8E45-1481-5E47-8C69-BEDBF9909362}"/>
                    </a:ext>
                  </a:extLst>
                </p:cNvPr>
                <p:cNvSpPr/>
                <p:nvPr/>
              </p:nvSpPr>
              <p:spPr>
                <a:xfrm>
                  <a:off x="6706290" y="4551218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0" name="Oval 159">
                  <a:extLst>
                    <a:ext uri="{FF2B5EF4-FFF2-40B4-BE49-F238E27FC236}">
                      <a16:creationId xmlns:a16="http://schemas.microsoft.com/office/drawing/2014/main" id="{C56E9592-8AC2-5349-B630-4A166BB1D689}"/>
                    </a:ext>
                  </a:extLst>
                </p:cNvPr>
                <p:cNvSpPr/>
                <p:nvPr/>
              </p:nvSpPr>
              <p:spPr>
                <a:xfrm>
                  <a:off x="6859382" y="4614948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1" name="Oval 160">
                  <a:extLst>
                    <a:ext uri="{FF2B5EF4-FFF2-40B4-BE49-F238E27FC236}">
                      <a16:creationId xmlns:a16="http://schemas.microsoft.com/office/drawing/2014/main" id="{700579EC-DF0A-A34F-8E22-7DB36D8F6FF4}"/>
                    </a:ext>
                  </a:extLst>
                </p:cNvPr>
                <p:cNvSpPr/>
                <p:nvPr/>
              </p:nvSpPr>
              <p:spPr>
                <a:xfrm>
                  <a:off x="6437490" y="4362796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118" name="Group 117">
              <a:extLst>
                <a:ext uri="{FF2B5EF4-FFF2-40B4-BE49-F238E27FC236}">
                  <a16:creationId xmlns:a16="http://schemas.microsoft.com/office/drawing/2014/main" id="{E2B05BDC-C5F6-E64F-9CAC-61DD85101373}"/>
                </a:ext>
              </a:extLst>
            </p:cNvPr>
            <p:cNvGrpSpPr/>
            <p:nvPr/>
          </p:nvGrpSpPr>
          <p:grpSpPr>
            <a:xfrm>
              <a:off x="5976821" y="2779241"/>
              <a:ext cx="547910" cy="292331"/>
              <a:chOff x="6437490" y="4362796"/>
              <a:chExt cx="695517" cy="376843"/>
            </a:xfrm>
          </p:grpSpPr>
          <p:sp>
            <p:nvSpPr>
              <p:cNvPr id="150" name="Oval 149">
                <a:extLst>
                  <a:ext uri="{FF2B5EF4-FFF2-40B4-BE49-F238E27FC236}">
                    <a16:creationId xmlns:a16="http://schemas.microsoft.com/office/drawing/2014/main" id="{6F52E106-96DE-7E4A-9F30-F781265AB45E}"/>
                  </a:ext>
                </a:extLst>
              </p:cNvPr>
              <p:cNvSpPr/>
              <p:nvPr/>
            </p:nvSpPr>
            <p:spPr>
              <a:xfrm>
                <a:off x="6546272" y="448887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1" name="Oval 150">
                <a:extLst>
                  <a:ext uri="{FF2B5EF4-FFF2-40B4-BE49-F238E27FC236}">
                    <a16:creationId xmlns:a16="http://schemas.microsoft.com/office/drawing/2014/main" id="{37A3BDA1-418E-6D48-B325-C617ABCF653A}"/>
                  </a:ext>
                </a:extLst>
              </p:cNvPr>
              <p:cNvSpPr/>
              <p:nvPr/>
            </p:nvSpPr>
            <p:spPr>
              <a:xfrm>
                <a:off x="6706290" y="455121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2" name="Oval 151">
                <a:extLst>
                  <a:ext uri="{FF2B5EF4-FFF2-40B4-BE49-F238E27FC236}">
                    <a16:creationId xmlns:a16="http://schemas.microsoft.com/office/drawing/2014/main" id="{2E1190A3-424E-8A45-B2FF-1A7829A2CDB0}"/>
                  </a:ext>
                </a:extLst>
              </p:cNvPr>
              <p:cNvSpPr/>
              <p:nvPr/>
            </p:nvSpPr>
            <p:spPr>
              <a:xfrm>
                <a:off x="6859382" y="461494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3" name="Oval 152">
                <a:extLst>
                  <a:ext uri="{FF2B5EF4-FFF2-40B4-BE49-F238E27FC236}">
                    <a16:creationId xmlns:a16="http://schemas.microsoft.com/office/drawing/2014/main" id="{3F5CF7C7-6557-0E4F-9B3C-E5D1510E7726}"/>
                  </a:ext>
                </a:extLst>
              </p:cNvPr>
              <p:cNvSpPr/>
              <p:nvPr/>
            </p:nvSpPr>
            <p:spPr>
              <a:xfrm>
                <a:off x="7012474" y="461356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4" name="Oval 153">
                <a:extLst>
                  <a:ext uri="{FF2B5EF4-FFF2-40B4-BE49-F238E27FC236}">
                    <a16:creationId xmlns:a16="http://schemas.microsoft.com/office/drawing/2014/main" id="{2BC542EA-B38A-0F44-9B5D-CB78B96F5426}"/>
                  </a:ext>
                </a:extLst>
              </p:cNvPr>
              <p:cNvSpPr/>
              <p:nvPr/>
            </p:nvSpPr>
            <p:spPr>
              <a:xfrm>
                <a:off x="6437490" y="4362796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19" name="Group 118">
              <a:extLst>
                <a:ext uri="{FF2B5EF4-FFF2-40B4-BE49-F238E27FC236}">
                  <a16:creationId xmlns:a16="http://schemas.microsoft.com/office/drawing/2014/main" id="{37AADF34-7EBC-1044-A271-15CFE9E3004F}"/>
                </a:ext>
              </a:extLst>
            </p:cNvPr>
            <p:cNvGrpSpPr/>
            <p:nvPr/>
          </p:nvGrpSpPr>
          <p:grpSpPr>
            <a:xfrm>
              <a:off x="5917979" y="2913493"/>
              <a:ext cx="604021" cy="301845"/>
              <a:chOff x="6437490" y="4362796"/>
              <a:chExt cx="766744" cy="389108"/>
            </a:xfrm>
          </p:grpSpPr>
          <p:sp>
            <p:nvSpPr>
              <p:cNvPr id="145" name="Oval 144">
                <a:extLst>
                  <a:ext uri="{FF2B5EF4-FFF2-40B4-BE49-F238E27FC236}">
                    <a16:creationId xmlns:a16="http://schemas.microsoft.com/office/drawing/2014/main" id="{B973B4B6-1BD5-C041-93A9-9FAAC8FFF305}"/>
                  </a:ext>
                </a:extLst>
              </p:cNvPr>
              <p:cNvSpPr/>
              <p:nvPr/>
            </p:nvSpPr>
            <p:spPr>
              <a:xfrm>
                <a:off x="6546272" y="448887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6" name="Oval 145">
                <a:extLst>
                  <a:ext uri="{FF2B5EF4-FFF2-40B4-BE49-F238E27FC236}">
                    <a16:creationId xmlns:a16="http://schemas.microsoft.com/office/drawing/2014/main" id="{184AE376-E465-DE4E-A202-D3D1A98BFF91}"/>
                  </a:ext>
                </a:extLst>
              </p:cNvPr>
              <p:cNvSpPr/>
              <p:nvPr/>
            </p:nvSpPr>
            <p:spPr>
              <a:xfrm>
                <a:off x="6706290" y="455121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7" name="Oval 146">
                <a:extLst>
                  <a:ext uri="{FF2B5EF4-FFF2-40B4-BE49-F238E27FC236}">
                    <a16:creationId xmlns:a16="http://schemas.microsoft.com/office/drawing/2014/main" id="{7CB71C65-374F-424C-B500-6FD0A2F03F1D}"/>
                  </a:ext>
                </a:extLst>
              </p:cNvPr>
              <p:cNvSpPr/>
              <p:nvPr/>
            </p:nvSpPr>
            <p:spPr>
              <a:xfrm>
                <a:off x="6859382" y="461494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8" name="Oval 147">
                <a:extLst>
                  <a:ext uri="{FF2B5EF4-FFF2-40B4-BE49-F238E27FC236}">
                    <a16:creationId xmlns:a16="http://schemas.microsoft.com/office/drawing/2014/main" id="{4F1EF347-EA6B-994E-B04E-87908C0400F4}"/>
                  </a:ext>
                </a:extLst>
              </p:cNvPr>
              <p:cNvSpPr/>
              <p:nvPr/>
            </p:nvSpPr>
            <p:spPr>
              <a:xfrm>
                <a:off x="7083701" y="4627214"/>
                <a:ext cx="120533" cy="124690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9" name="Oval 148">
                <a:extLst>
                  <a:ext uri="{FF2B5EF4-FFF2-40B4-BE49-F238E27FC236}">
                    <a16:creationId xmlns:a16="http://schemas.microsoft.com/office/drawing/2014/main" id="{B104F320-7FCC-6E4B-8A07-8B9E44C6011C}"/>
                  </a:ext>
                </a:extLst>
              </p:cNvPr>
              <p:cNvSpPr/>
              <p:nvPr/>
            </p:nvSpPr>
            <p:spPr>
              <a:xfrm>
                <a:off x="6437490" y="4362796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20" name="Group 119">
              <a:extLst>
                <a:ext uri="{FF2B5EF4-FFF2-40B4-BE49-F238E27FC236}">
                  <a16:creationId xmlns:a16="http://schemas.microsoft.com/office/drawing/2014/main" id="{813C7E77-B85C-304D-B214-B4E1FE3063EB}"/>
                </a:ext>
              </a:extLst>
            </p:cNvPr>
            <p:cNvGrpSpPr/>
            <p:nvPr/>
          </p:nvGrpSpPr>
          <p:grpSpPr>
            <a:xfrm>
              <a:off x="5836036" y="3058588"/>
              <a:ext cx="427308" cy="292331"/>
              <a:chOff x="6437490" y="4362796"/>
              <a:chExt cx="542425" cy="376843"/>
            </a:xfrm>
          </p:grpSpPr>
          <p:sp>
            <p:nvSpPr>
              <p:cNvPr id="141" name="Oval 140">
                <a:extLst>
                  <a:ext uri="{FF2B5EF4-FFF2-40B4-BE49-F238E27FC236}">
                    <a16:creationId xmlns:a16="http://schemas.microsoft.com/office/drawing/2014/main" id="{289F3E80-7211-3847-A9AD-CAE3EB8A1670}"/>
                  </a:ext>
                </a:extLst>
              </p:cNvPr>
              <p:cNvSpPr/>
              <p:nvPr/>
            </p:nvSpPr>
            <p:spPr>
              <a:xfrm>
                <a:off x="6546272" y="448887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2" name="Oval 141">
                <a:extLst>
                  <a:ext uri="{FF2B5EF4-FFF2-40B4-BE49-F238E27FC236}">
                    <a16:creationId xmlns:a16="http://schemas.microsoft.com/office/drawing/2014/main" id="{3F9A5E1C-44AD-7B4A-9D01-B1F35FCAAD84}"/>
                  </a:ext>
                </a:extLst>
              </p:cNvPr>
              <p:cNvSpPr/>
              <p:nvPr/>
            </p:nvSpPr>
            <p:spPr>
              <a:xfrm>
                <a:off x="6706290" y="455121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3" name="Oval 142">
                <a:extLst>
                  <a:ext uri="{FF2B5EF4-FFF2-40B4-BE49-F238E27FC236}">
                    <a16:creationId xmlns:a16="http://schemas.microsoft.com/office/drawing/2014/main" id="{FA09B5C1-07BA-4843-9F4A-6D20EDD5DA33}"/>
                  </a:ext>
                </a:extLst>
              </p:cNvPr>
              <p:cNvSpPr/>
              <p:nvPr/>
            </p:nvSpPr>
            <p:spPr>
              <a:xfrm>
                <a:off x="6859382" y="461494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4" name="Oval 143">
                <a:extLst>
                  <a:ext uri="{FF2B5EF4-FFF2-40B4-BE49-F238E27FC236}">
                    <a16:creationId xmlns:a16="http://schemas.microsoft.com/office/drawing/2014/main" id="{9135B288-8F8D-D443-8ED2-B8ABDF34E2F2}"/>
                  </a:ext>
                </a:extLst>
              </p:cNvPr>
              <p:cNvSpPr/>
              <p:nvPr/>
            </p:nvSpPr>
            <p:spPr>
              <a:xfrm>
                <a:off x="6437490" y="4362796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21" name="Straight Connector 120">
              <a:extLst>
                <a:ext uri="{FF2B5EF4-FFF2-40B4-BE49-F238E27FC236}">
                  <a16:creationId xmlns:a16="http://schemas.microsoft.com/office/drawing/2014/main" id="{BF3A7E6C-290E-BA41-A57C-7E910CDAA09D}"/>
                </a:ext>
              </a:extLst>
            </p:cNvPr>
            <p:cNvCxnSpPr>
              <a:stCxn id="191" idx="7"/>
              <a:endCxn id="140" idx="2"/>
            </p:cNvCxnSpPr>
            <p:nvPr/>
          </p:nvCxnSpPr>
          <p:spPr>
            <a:xfrm flipV="1">
              <a:off x="6595660" y="4117058"/>
              <a:ext cx="220776" cy="1759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Connector 121">
              <a:extLst>
                <a:ext uri="{FF2B5EF4-FFF2-40B4-BE49-F238E27FC236}">
                  <a16:creationId xmlns:a16="http://schemas.microsoft.com/office/drawing/2014/main" id="{6099453E-FDB8-954C-B84E-0A6FE895F2F0}"/>
                </a:ext>
              </a:extLst>
            </p:cNvPr>
            <p:cNvCxnSpPr>
              <a:cxnSpLocks/>
              <a:endCxn id="140" idx="5"/>
            </p:cNvCxnSpPr>
            <p:nvPr/>
          </p:nvCxnSpPr>
          <p:spPr>
            <a:xfrm flipV="1">
              <a:off x="7007088" y="4195431"/>
              <a:ext cx="36400" cy="27512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>
              <a:extLst>
                <a:ext uri="{FF2B5EF4-FFF2-40B4-BE49-F238E27FC236}">
                  <a16:creationId xmlns:a16="http://schemas.microsoft.com/office/drawing/2014/main" id="{F30F67F7-96CA-8445-9067-E58B7D3ADAEB}"/>
                </a:ext>
              </a:extLst>
            </p:cNvPr>
            <p:cNvCxnSpPr>
              <a:cxnSpLocks/>
              <a:endCxn id="139" idx="3"/>
            </p:cNvCxnSpPr>
            <p:nvPr/>
          </p:nvCxnSpPr>
          <p:spPr>
            <a:xfrm flipH="1" flipV="1">
              <a:off x="7363823" y="4178804"/>
              <a:ext cx="6276" cy="2830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Connector 123">
              <a:extLst>
                <a:ext uri="{FF2B5EF4-FFF2-40B4-BE49-F238E27FC236}">
                  <a16:creationId xmlns:a16="http://schemas.microsoft.com/office/drawing/2014/main" id="{E2714013-7DF0-6D48-B843-3224F3158F76}"/>
                </a:ext>
              </a:extLst>
            </p:cNvPr>
            <p:cNvCxnSpPr>
              <a:cxnSpLocks/>
              <a:stCxn id="186" idx="7"/>
              <a:endCxn id="139" idx="6"/>
            </p:cNvCxnSpPr>
            <p:nvPr/>
          </p:nvCxnSpPr>
          <p:spPr>
            <a:xfrm flipH="1" flipV="1">
              <a:off x="7590875" y="4100431"/>
              <a:ext cx="209897" cy="19256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>
              <a:extLst>
                <a:ext uri="{FF2B5EF4-FFF2-40B4-BE49-F238E27FC236}">
                  <a16:creationId xmlns:a16="http://schemas.microsoft.com/office/drawing/2014/main" id="{C29936C0-F65C-374E-9D1A-0671E6F4E96F}"/>
                </a:ext>
              </a:extLst>
            </p:cNvPr>
            <p:cNvCxnSpPr>
              <a:cxnSpLocks/>
              <a:stCxn id="154" idx="0"/>
              <a:endCxn id="131" idx="1"/>
            </p:cNvCxnSpPr>
            <p:nvPr/>
          </p:nvCxnSpPr>
          <p:spPr>
            <a:xfrm flipV="1">
              <a:off x="6024298" y="2702166"/>
              <a:ext cx="265743" cy="7707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>
              <a:extLst>
                <a:ext uri="{FF2B5EF4-FFF2-40B4-BE49-F238E27FC236}">
                  <a16:creationId xmlns:a16="http://schemas.microsoft.com/office/drawing/2014/main" id="{8E7DF002-8571-E84B-80D3-52EB22804492}"/>
                </a:ext>
              </a:extLst>
            </p:cNvPr>
            <p:cNvCxnSpPr>
              <a:cxnSpLocks/>
              <a:stCxn id="153" idx="7"/>
              <a:endCxn id="131" idx="6"/>
            </p:cNvCxnSpPr>
            <p:nvPr/>
          </p:nvCxnSpPr>
          <p:spPr>
            <a:xfrm flipH="1" flipV="1">
              <a:off x="6484555" y="2760538"/>
              <a:ext cx="26270" cy="2273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126">
              <a:extLst>
                <a:ext uri="{FF2B5EF4-FFF2-40B4-BE49-F238E27FC236}">
                  <a16:creationId xmlns:a16="http://schemas.microsoft.com/office/drawing/2014/main" id="{8551DA43-CDF0-A846-9BAC-9E724D81BB8C}"/>
                </a:ext>
              </a:extLst>
            </p:cNvPr>
            <p:cNvCxnSpPr>
              <a:cxnSpLocks/>
              <a:stCxn id="170" idx="6"/>
              <a:endCxn id="134" idx="3"/>
            </p:cNvCxnSpPr>
            <p:nvPr/>
          </p:nvCxnSpPr>
          <p:spPr>
            <a:xfrm flipV="1">
              <a:off x="7907716" y="2748386"/>
              <a:ext cx="74374" cy="2123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>
              <a:extLst>
                <a:ext uri="{FF2B5EF4-FFF2-40B4-BE49-F238E27FC236}">
                  <a16:creationId xmlns:a16="http://schemas.microsoft.com/office/drawing/2014/main" id="{8C395CF9-34B5-7D4E-9EC9-687CB4B3939B}"/>
                </a:ext>
              </a:extLst>
            </p:cNvPr>
            <p:cNvCxnSpPr>
              <a:cxnSpLocks/>
              <a:endCxn id="171" idx="0"/>
            </p:cNvCxnSpPr>
            <p:nvPr/>
          </p:nvCxnSpPr>
          <p:spPr>
            <a:xfrm>
              <a:off x="8161377" y="2684713"/>
              <a:ext cx="246772" cy="331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9" name="Rectangle 128">
              <a:extLst>
                <a:ext uri="{FF2B5EF4-FFF2-40B4-BE49-F238E27FC236}">
                  <a16:creationId xmlns:a16="http://schemas.microsoft.com/office/drawing/2014/main" id="{064216DD-6240-5F4D-A7AC-C9E522ECD8CC}"/>
                </a:ext>
              </a:extLst>
            </p:cNvPr>
            <p:cNvSpPr/>
            <p:nvPr/>
          </p:nvSpPr>
          <p:spPr>
            <a:xfrm rot="366020" flipH="1">
              <a:off x="6430312" y="2277770"/>
              <a:ext cx="45719" cy="49934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Oval 129">
              <a:extLst>
                <a:ext uri="{FF2B5EF4-FFF2-40B4-BE49-F238E27FC236}">
                  <a16:creationId xmlns:a16="http://schemas.microsoft.com/office/drawing/2014/main" id="{94042662-8C2F-3A4D-91CD-F6516088F91C}"/>
                </a:ext>
              </a:extLst>
            </p:cNvPr>
            <p:cNvSpPr/>
            <p:nvPr/>
          </p:nvSpPr>
          <p:spPr>
            <a:xfrm>
              <a:off x="6455042" y="2112575"/>
              <a:ext cx="241067" cy="25071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1" name="Oval 130">
              <a:extLst>
                <a:ext uri="{FF2B5EF4-FFF2-40B4-BE49-F238E27FC236}">
                  <a16:creationId xmlns:a16="http://schemas.microsoft.com/office/drawing/2014/main" id="{8669B51C-B8C2-D14B-831A-87ABE178875B}"/>
                </a:ext>
              </a:extLst>
            </p:cNvPr>
            <p:cNvSpPr/>
            <p:nvPr/>
          </p:nvSpPr>
          <p:spPr>
            <a:xfrm>
              <a:off x="6256668" y="2677988"/>
              <a:ext cx="227887" cy="1651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2" name="Rectangle 131">
              <a:extLst>
                <a:ext uri="{FF2B5EF4-FFF2-40B4-BE49-F238E27FC236}">
                  <a16:creationId xmlns:a16="http://schemas.microsoft.com/office/drawing/2014/main" id="{2B6685E4-9029-BB48-9536-31808AF959E7}"/>
                </a:ext>
              </a:extLst>
            </p:cNvPr>
            <p:cNvSpPr/>
            <p:nvPr/>
          </p:nvSpPr>
          <p:spPr>
            <a:xfrm rot="20813911">
              <a:off x="7930548" y="2166043"/>
              <a:ext cx="45719" cy="49934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" name="Oval 132">
              <a:extLst>
                <a:ext uri="{FF2B5EF4-FFF2-40B4-BE49-F238E27FC236}">
                  <a16:creationId xmlns:a16="http://schemas.microsoft.com/office/drawing/2014/main" id="{A4C9EB7F-FD85-B141-AE67-81F1977AF587}"/>
                </a:ext>
              </a:extLst>
            </p:cNvPr>
            <p:cNvSpPr/>
            <p:nvPr/>
          </p:nvSpPr>
          <p:spPr>
            <a:xfrm>
              <a:off x="7696878" y="2078898"/>
              <a:ext cx="241067" cy="25071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Oval 133">
              <a:extLst>
                <a:ext uri="{FF2B5EF4-FFF2-40B4-BE49-F238E27FC236}">
                  <a16:creationId xmlns:a16="http://schemas.microsoft.com/office/drawing/2014/main" id="{212BEEDF-8A80-EE40-ADAA-AF2844A14681}"/>
                </a:ext>
              </a:extLst>
            </p:cNvPr>
            <p:cNvSpPr/>
            <p:nvPr/>
          </p:nvSpPr>
          <p:spPr>
            <a:xfrm>
              <a:off x="7948717" y="2607464"/>
              <a:ext cx="227887" cy="1651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Rectangle 134">
              <a:extLst>
                <a:ext uri="{FF2B5EF4-FFF2-40B4-BE49-F238E27FC236}">
                  <a16:creationId xmlns:a16="http://schemas.microsoft.com/office/drawing/2014/main" id="{97A0934A-1709-E442-A6D7-5BAC12A210C9}"/>
                </a:ext>
              </a:extLst>
            </p:cNvPr>
            <p:cNvSpPr/>
            <p:nvPr/>
          </p:nvSpPr>
          <p:spPr>
            <a:xfrm rot="366020" flipH="1">
              <a:off x="6930734" y="3644646"/>
              <a:ext cx="72179" cy="49934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Rectangle 135">
              <a:extLst>
                <a:ext uri="{FF2B5EF4-FFF2-40B4-BE49-F238E27FC236}">
                  <a16:creationId xmlns:a16="http://schemas.microsoft.com/office/drawing/2014/main" id="{79B37394-566A-BD43-B981-0EE82FDF44C9}"/>
                </a:ext>
              </a:extLst>
            </p:cNvPr>
            <p:cNvSpPr/>
            <p:nvPr/>
          </p:nvSpPr>
          <p:spPr>
            <a:xfrm rot="21233980">
              <a:off x="7397594" y="3639975"/>
              <a:ext cx="72179" cy="49934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" name="Oval 136">
              <a:extLst>
                <a:ext uri="{FF2B5EF4-FFF2-40B4-BE49-F238E27FC236}">
                  <a16:creationId xmlns:a16="http://schemas.microsoft.com/office/drawing/2014/main" id="{37CDF4B8-85B0-E149-A679-9F237C6F5D5E}"/>
                </a:ext>
              </a:extLst>
            </p:cNvPr>
            <p:cNvSpPr/>
            <p:nvPr/>
          </p:nvSpPr>
          <p:spPr>
            <a:xfrm>
              <a:off x="6795651" y="3499607"/>
              <a:ext cx="266008" cy="22167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Oval 137">
              <a:extLst>
                <a:ext uri="{FF2B5EF4-FFF2-40B4-BE49-F238E27FC236}">
                  <a16:creationId xmlns:a16="http://schemas.microsoft.com/office/drawing/2014/main" id="{85088EE0-68EA-9D4A-9450-AD9B95FE8C78}"/>
                </a:ext>
              </a:extLst>
            </p:cNvPr>
            <p:cNvSpPr/>
            <p:nvPr/>
          </p:nvSpPr>
          <p:spPr>
            <a:xfrm>
              <a:off x="7333909" y="3499607"/>
              <a:ext cx="266008" cy="22167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Oval 138">
              <a:extLst>
                <a:ext uri="{FF2B5EF4-FFF2-40B4-BE49-F238E27FC236}">
                  <a16:creationId xmlns:a16="http://schemas.microsoft.com/office/drawing/2014/main" id="{A1857684-69BA-7C4D-8181-9DBBE3FB2A2F}"/>
                </a:ext>
              </a:extLst>
            </p:cNvPr>
            <p:cNvSpPr/>
            <p:nvPr/>
          </p:nvSpPr>
          <p:spPr>
            <a:xfrm>
              <a:off x="7324867" y="3989595"/>
              <a:ext cx="266008" cy="22167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Oval 139">
              <a:extLst>
                <a:ext uri="{FF2B5EF4-FFF2-40B4-BE49-F238E27FC236}">
                  <a16:creationId xmlns:a16="http://schemas.microsoft.com/office/drawing/2014/main" id="{E754B47D-43A9-E44A-972D-BE1632EEE5FE}"/>
                </a:ext>
              </a:extLst>
            </p:cNvPr>
            <p:cNvSpPr/>
            <p:nvPr/>
          </p:nvSpPr>
          <p:spPr>
            <a:xfrm>
              <a:off x="6816436" y="4006222"/>
              <a:ext cx="266008" cy="22167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7" name="Group 286">
            <a:extLst>
              <a:ext uri="{FF2B5EF4-FFF2-40B4-BE49-F238E27FC236}">
                <a16:creationId xmlns:a16="http://schemas.microsoft.com/office/drawing/2014/main" id="{32818653-E891-5F49-A158-7D330A766064}"/>
              </a:ext>
            </a:extLst>
          </p:cNvPr>
          <p:cNvGrpSpPr/>
          <p:nvPr/>
        </p:nvGrpSpPr>
        <p:grpSpPr>
          <a:xfrm>
            <a:off x="573216" y="377581"/>
            <a:ext cx="1380187" cy="1634056"/>
            <a:chOff x="5836036" y="820187"/>
            <a:chExt cx="2760375" cy="3896065"/>
          </a:xfrm>
        </p:grpSpPr>
        <p:sp>
          <p:nvSpPr>
            <p:cNvPr id="288" name="Rectangle 287">
              <a:extLst>
                <a:ext uri="{FF2B5EF4-FFF2-40B4-BE49-F238E27FC236}">
                  <a16:creationId xmlns:a16="http://schemas.microsoft.com/office/drawing/2014/main" id="{C5B0AB07-6E1F-574D-842A-244A34C21E97}"/>
                </a:ext>
              </a:extLst>
            </p:cNvPr>
            <p:cNvSpPr/>
            <p:nvPr/>
          </p:nvSpPr>
          <p:spPr>
            <a:xfrm flipH="1">
              <a:off x="6873240" y="3072939"/>
              <a:ext cx="112160" cy="1013131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9" name="Rectangle 288">
              <a:extLst>
                <a:ext uri="{FF2B5EF4-FFF2-40B4-BE49-F238E27FC236}">
                  <a16:creationId xmlns:a16="http://schemas.microsoft.com/office/drawing/2014/main" id="{A0569FC1-F0CB-424A-A485-2F49F2673C61}"/>
                </a:ext>
              </a:extLst>
            </p:cNvPr>
            <p:cNvSpPr/>
            <p:nvPr/>
          </p:nvSpPr>
          <p:spPr>
            <a:xfrm flipH="1">
              <a:off x="7401791" y="3059084"/>
              <a:ext cx="112160" cy="1013131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0" name="Triangle 289">
              <a:extLst>
                <a:ext uri="{FF2B5EF4-FFF2-40B4-BE49-F238E27FC236}">
                  <a16:creationId xmlns:a16="http://schemas.microsoft.com/office/drawing/2014/main" id="{776B4106-2DB3-FB4D-8E53-A0F4FCA258C6}"/>
                </a:ext>
              </a:extLst>
            </p:cNvPr>
            <p:cNvSpPr/>
            <p:nvPr/>
          </p:nvSpPr>
          <p:spPr>
            <a:xfrm rot="10800000">
              <a:off x="6682049" y="1710672"/>
              <a:ext cx="918555" cy="497731"/>
            </a:xfrm>
            <a:prstGeom prst="triangl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1" name="Rectangle 290">
              <a:extLst>
                <a:ext uri="{FF2B5EF4-FFF2-40B4-BE49-F238E27FC236}">
                  <a16:creationId xmlns:a16="http://schemas.microsoft.com/office/drawing/2014/main" id="{7D272F15-026E-DB47-8723-23A64D21EA61}"/>
                </a:ext>
              </a:extLst>
            </p:cNvPr>
            <p:cNvSpPr/>
            <p:nvPr/>
          </p:nvSpPr>
          <p:spPr>
            <a:xfrm>
              <a:off x="7082444" y="1404851"/>
              <a:ext cx="149628" cy="159881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2" name="Oval 291">
              <a:extLst>
                <a:ext uri="{FF2B5EF4-FFF2-40B4-BE49-F238E27FC236}">
                  <a16:creationId xmlns:a16="http://schemas.microsoft.com/office/drawing/2014/main" id="{524498B3-60F2-3A4D-B20C-8BC238C95868}"/>
                </a:ext>
              </a:extLst>
            </p:cNvPr>
            <p:cNvSpPr/>
            <p:nvPr/>
          </p:nvSpPr>
          <p:spPr>
            <a:xfrm>
              <a:off x="6546272" y="1618899"/>
              <a:ext cx="326968" cy="29094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3" name="Oval 292">
              <a:extLst>
                <a:ext uri="{FF2B5EF4-FFF2-40B4-BE49-F238E27FC236}">
                  <a16:creationId xmlns:a16="http://schemas.microsoft.com/office/drawing/2014/main" id="{D4D09992-5584-8147-AD31-1A72F65A5FB8}"/>
                </a:ext>
              </a:extLst>
            </p:cNvPr>
            <p:cNvSpPr/>
            <p:nvPr/>
          </p:nvSpPr>
          <p:spPr>
            <a:xfrm>
              <a:off x="7464827" y="1593961"/>
              <a:ext cx="326968" cy="29094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4" name="Oval 293">
              <a:extLst>
                <a:ext uri="{FF2B5EF4-FFF2-40B4-BE49-F238E27FC236}">
                  <a16:creationId xmlns:a16="http://schemas.microsoft.com/office/drawing/2014/main" id="{3B532F42-7C1B-5443-B644-3059A53D95F6}"/>
                </a:ext>
              </a:extLst>
            </p:cNvPr>
            <p:cNvSpPr/>
            <p:nvPr/>
          </p:nvSpPr>
          <p:spPr>
            <a:xfrm>
              <a:off x="6844143" y="820187"/>
              <a:ext cx="570807" cy="66225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5" name="Oval 294">
              <a:extLst>
                <a:ext uri="{FF2B5EF4-FFF2-40B4-BE49-F238E27FC236}">
                  <a16:creationId xmlns:a16="http://schemas.microsoft.com/office/drawing/2014/main" id="{CBE011A1-7D1E-4741-BFE2-889E28F7A985}"/>
                </a:ext>
              </a:extLst>
            </p:cNvPr>
            <p:cNvSpPr/>
            <p:nvPr/>
          </p:nvSpPr>
          <p:spPr>
            <a:xfrm>
              <a:off x="6766557" y="1127762"/>
              <a:ext cx="185651" cy="20504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6" name="Oval 295">
              <a:extLst>
                <a:ext uri="{FF2B5EF4-FFF2-40B4-BE49-F238E27FC236}">
                  <a16:creationId xmlns:a16="http://schemas.microsoft.com/office/drawing/2014/main" id="{0E854184-36D2-C840-A12E-B3FB9B3DB0E8}"/>
                </a:ext>
              </a:extLst>
            </p:cNvPr>
            <p:cNvSpPr/>
            <p:nvPr/>
          </p:nvSpPr>
          <p:spPr>
            <a:xfrm>
              <a:off x="7323514" y="1127762"/>
              <a:ext cx="185651" cy="20504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7" name="Rectangle 296">
              <a:extLst>
                <a:ext uri="{FF2B5EF4-FFF2-40B4-BE49-F238E27FC236}">
                  <a16:creationId xmlns:a16="http://schemas.microsoft.com/office/drawing/2014/main" id="{55E78C77-32EB-7149-A29E-6BB4B35AD1BC}"/>
                </a:ext>
              </a:extLst>
            </p:cNvPr>
            <p:cNvSpPr/>
            <p:nvPr/>
          </p:nvSpPr>
          <p:spPr>
            <a:xfrm rot="5400000">
              <a:off x="7113270" y="1399654"/>
              <a:ext cx="126768" cy="66502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8" name="Triangle 297">
              <a:extLst>
                <a:ext uri="{FF2B5EF4-FFF2-40B4-BE49-F238E27FC236}">
                  <a16:creationId xmlns:a16="http://schemas.microsoft.com/office/drawing/2014/main" id="{6EC3C5EC-4562-8B44-A0D3-8D314ED08723}"/>
                </a:ext>
              </a:extLst>
            </p:cNvPr>
            <p:cNvSpPr/>
            <p:nvPr/>
          </p:nvSpPr>
          <p:spPr>
            <a:xfrm rot="10800000">
              <a:off x="6723614" y="2696107"/>
              <a:ext cx="918555" cy="497731"/>
            </a:xfrm>
            <a:prstGeom prst="triangl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9" name="Oval 298">
              <a:extLst>
                <a:ext uri="{FF2B5EF4-FFF2-40B4-BE49-F238E27FC236}">
                  <a16:creationId xmlns:a16="http://schemas.microsoft.com/office/drawing/2014/main" id="{1ED806CD-06E9-8748-9D34-2137378427D5}"/>
                </a:ext>
              </a:extLst>
            </p:cNvPr>
            <p:cNvSpPr/>
            <p:nvPr/>
          </p:nvSpPr>
          <p:spPr>
            <a:xfrm>
              <a:off x="6766557" y="2881744"/>
              <a:ext cx="324197" cy="29925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0" name="Oval 299">
              <a:extLst>
                <a:ext uri="{FF2B5EF4-FFF2-40B4-BE49-F238E27FC236}">
                  <a16:creationId xmlns:a16="http://schemas.microsoft.com/office/drawing/2014/main" id="{48F0D1BD-1EF3-3742-B15A-D86A82BE577E}"/>
                </a:ext>
              </a:extLst>
            </p:cNvPr>
            <p:cNvSpPr/>
            <p:nvPr/>
          </p:nvSpPr>
          <p:spPr>
            <a:xfrm>
              <a:off x="7282991" y="2879109"/>
              <a:ext cx="324197" cy="29925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1" name="Rectangle 300">
              <a:extLst>
                <a:ext uri="{FF2B5EF4-FFF2-40B4-BE49-F238E27FC236}">
                  <a16:creationId xmlns:a16="http://schemas.microsoft.com/office/drawing/2014/main" id="{ABBF8700-AEA1-F241-AF18-27758840B406}"/>
                </a:ext>
              </a:extLst>
            </p:cNvPr>
            <p:cNvSpPr/>
            <p:nvPr/>
          </p:nvSpPr>
          <p:spPr>
            <a:xfrm rot="1197265" flipH="1">
              <a:off x="6534384" y="1739486"/>
              <a:ext cx="45897" cy="1061559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2" name="Rectangle 301">
              <a:extLst>
                <a:ext uri="{FF2B5EF4-FFF2-40B4-BE49-F238E27FC236}">
                  <a16:creationId xmlns:a16="http://schemas.microsoft.com/office/drawing/2014/main" id="{83481162-A562-1544-9727-0B286CC75D76}"/>
                </a:ext>
              </a:extLst>
            </p:cNvPr>
            <p:cNvSpPr/>
            <p:nvPr/>
          </p:nvSpPr>
          <p:spPr>
            <a:xfrm rot="20078868" flipH="1">
              <a:off x="7791704" y="1673476"/>
              <a:ext cx="45897" cy="1061559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03" name="Group 302">
              <a:extLst>
                <a:ext uri="{FF2B5EF4-FFF2-40B4-BE49-F238E27FC236}">
                  <a16:creationId xmlns:a16="http://schemas.microsoft.com/office/drawing/2014/main" id="{36C01EDC-D334-234B-B030-762113AFDB56}"/>
                </a:ext>
              </a:extLst>
            </p:cNvPr>
            <p:cNvGrpSpPr/>
            <p:nvPr/>
          </p:nvGrpSpPr>
          <p:grpSpPr>
            <a:xfrm>
              <a:off x="6514613" y="4278831"/>
              <a:ext cx="547910" cy="292331"/>
              <a:chOff x="6437490" y="4362796"/>
              <a:chExt cx="695517" cy="376843"/>
            </a:xfrm>
          </p:grpSpPr>
          <p:sp>
            <p:nvSpPr>
              <p:cNvPr id="377" name="Oval 376">
                <a:extLst>
                  <a:ext uri="{FF2B5EF4-FFF2-40B4-BE49-F238E27FC236}">
                    <a16:creationId xmlns:a16="http://schemas.microsoft.com/office/drawing/2014/main" id="{55D4CB42-F977-7D42-98EC-FB2ADB70BB5A}"/>
                  </a:ext>
                </a:extLst>
              </p:cNvPr>
              <p:cNvSpPr/>
              <p:nvPr/>
            </p:nvSpPr>
            <p:spPr>
              <a:xfrm>
                <a:off x="6546272" y="448887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8" name="Oval 377">
                <a:extLst>
                  <a:ext uri="{FF2B5EF4-FFF2-40B4-BE49-F238E27FC236}">
                    <a16:creationId xmlns:a16="http://schemas.microsoft.com/office/drawing/2014/main" id="{6770C6FD-26E0-A14F-B1E9-D7B5DBC498EB}"/>
                  </a:ext>
                </a:extLst>
              </p:cNvPr>
              <p:cNvSpPr/>
              <p:nvPr/>
            </p:nvSpPr>
            <p:spPr>
              <a:xfrm>
                <a:off x="6706290" y="455121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9" name="Oval 378">
                <a:extLst>
                  <a:ext uri="{FF2B5EF4-FFF2-40B4-BE49-F238E27FC236}">
                    <a16:creationId xmlns:a16="http://schemas.microsoft.com/office/drawing/2014/main" id="{D816FA7F-49E7-444F-98F2-B6B02AE78271}"/>
                  </a:ext>
                </a:extLst>
              </p:cNvPr>
              <p:cNvSpPr/>
              <p:nvPr/>
            </p:nvSpPr>
            <p:spPr>
              <a:xfrm>
                <a:off x="6859382" y="461494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0" name="Oval 379">
                <a:extLst>
                  <a:ext uri="{FF2B5EF4-FFF2-40B4-BE49-F238E27FC236}">
                    <a16:creationId xmlns:a16="http://schemas.microsoft.com/office/drawing/2014/main" id="{263A7EFC-FAD6-0244-87C4-EA4F717DD8C9}"/>
                  </a:ext>
                </a:extLst>
              </p:cNvPr>
              <p:cNvSpPr/>
              <p:nvPr/>
            </p:nvSpPr>
            <p:spPr>
              <a:xfrm>
                <a:off x="7012474" y="461356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1" name="Oval 380">
                <a:extLst>
                  <a:ext uri="{FF2B5EF4-FFF2-40B4-BE49-F238E27FC236}">
                    <a16:creationId xmlns:a16="http://schemas.microsoft.com/office/drawing/2014/main" id="{BBF9F076-0DB2-B442-92BF-815931856D3A}"/>
                  </a:ext>
                </a:extLst>
              </p:cNvPr>
              <p:cNvSpPr/>
              <p:nvPr/>
            </p:nvSpPr>
            <p:spPr>
              <a:xfrm>
                <a:off x="6437490" y="4362796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04" name="Group 303">
              <a:extLst>
                <a:ext uri="{FF2B5EF4-FFF2-40B4-BE49-F238E27FC236}">
                  <a16:creationId xmlns:a16="http://schemas.microsoft.com/office/drawing/2014/main" id="{B5FFA6D0-3FBC-B34D-9300-9BBD13282222}"/>
                </a:ext>
              </a:extLst>
            </p:cNvPr>
            <p:cNvGrpSpPr/>
            <p:nvPr/>
          </p:nvGrpSpPr>
          <p:grpSpPr>
            <a:xfrm flipH="1">
              <a:off x="7333909" y="4278831"/>
              <a:ext cx="547910" cy="292331"/>
              <a:chOff x="6437490" y="4362796"/>
              <a:chExt cx="695517" cy="376843"/>
            </a:xfrm>
          </p:grpSpPr>
          <p:sp>
            <p:nvSpPr>
              <p:cNvPr id="372" name="Oval 371">
                <a:extLst>
                  <a:ext uri="{FF2B5EF4-FFF2-40B4-BE49-F238E27FC236}">
                    <a16:creationId xmlns:a16="http://schemas.microsoft.com/office/drawing/2014/main" id="{CCB701F7-983A-1D4F-80AD-5D8EC1834EF7}"/>
                  </a:ext>
                </a:extLst>
              </p:cNvPr>
              <p:cNvSpPr/>
              <p:nvPr/>
            </p:nvSpPr>
            <p:spPr>
              <a:xfrm>
                <a:off x="6546272" y="448887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3" name="Oval 372">
                <a:extLst>
                  <a:ext uri="{FF2B5EF4-FFF2-40B4-BE49-F238E27FC236}">
                    <a16:creationId xmlns:a16="http://schemas.microsoft.com/office/drawing/2014/main" id="{D49D0039-0D62-F745-99DE-DBEF99F27285}"/>
                  </a:ext>
                </a:extLst>
              </p:cNvPr>
              <p:cNvSpPr/>
              <p:nvPr/>
            </p:nvSpPr>
            <p:spPr>
              <a:xfrm>
                <a:off x="6706290" y="455121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4" name="Oval 373">
                <a:extLst>
                  <a:ext uri="{FF2B5EF4-FFF2-40B4-BE49-F238E27FC236}">
                    <a16:creationId xmlns:a16="http://schemas.microsoft.com/office/drawing/2014/main" id="{6E70CD70-AF7D-DA4F-8CD6-4335A34EDE8D}"/>
                  </a:ext>
                </a:extLst>
              </p:cNvPr>
              <p:cNvSpPr/>
              <p:nvPr/>
            </p:nvSpPr>
            <p:spPr>
              <a:xfrm>
                <a:off x="6859382" y="461494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5" name="Oval 374">
                <a:extLst>
                  <a:ext uri="{FF2B5EF4-FFF2-40B4-BE49-F238E27FC236}">
                    <a16:creationId xmlns:a16="http://schemas.microsoft.com/office/drawing/2014/main" id="{23F49595-FD81-6848-8244-CBB725AE0BAB}"/>
                  </a:ext>
                </a:extLst>
              </p:cNvPr>
              <p:cNvSpPr/>
              <p:nvPr/>
            </p:nvSpPr>
            <p:spPr>
              <a:xfrm>
                <a:off x="7012474" y="461356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6" name="Oval 375">
                <a:extLst>
                  <a:ext uri="{FF2B5EF4-FFF2-40B4-BE49-F238E27FC236}">
                    <a16:creationId xmlns:a16="http://schemas.microsoft.com/office/drawing/2014/main" id="{99FD56F3-E926-D94B-9EF4-147B34110816}"/>
                  </a:ext>
                </a:extLst>
              </p:cNvPr>
              <p:cNvSpPr/>
              <p:nvPr/>
            </p:nvSpPr>
            <p:spPr>
              <a:xfrm>
                <a:off x="6437490" y="4362796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05" name="Group 304">
              <a:extLst>
                <a:ext uri="{FF2B5EF4-FFF2-40B4-BE49-F238E27FC236}">
                  <a16:creationId xmlns:a16="http://schemas.microsoft.com/office/drawing/2014/main" id="{13AB9FDC-BB03-F649-A7FE-F1820FE50D38}"/>
                </a:ext>
              </a:extLst>
            </p:cNvPr>
            <p:cNvGrpSpPr/>
            <p:nvPr/>
          </p:nvGrpSpPr>
          <p:grpSpPr>
            <a:xfrm>
              <a:off x="6458099" y="4423921"/>
              <a:ext cx="547910" cy="292331"/>
              <a:chOff x="6437490" y="4362796"/>
              <a:chExt cx="695517" cy="376843"/>
            </a:xfrm>
          </p:grpSpPr>
          <p:sp>
            <p:nvSpPr>
              <p:cNvPr id="367" name="Oval 366">
                <a:extLst>
                  <a:ext uri="{FF2B5EF4-FFF2-40B4-BE49-F238E27FC236}">
                    <a16:creationId xmlns:a16="http://schemas.microsoft.com/office/drawing/2014/main" id="{00E66383-F343-4946-A7D9-83DD049C8B07}"/>
                  </a:ext>
                </a:extLst>
              </p:cNvPr>
              <p:cNvSpPr/>
              <p:nvPr/>
            </p:nvSpPr>
            <p:spPr>
              <a:xfrm>
                <a:off x="6546272" y="448887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8" name="Oval 367">
                <a:extLst>
                  <a:ext uri="{FF2B5EF4-FFF2-40B4-BE49-F238E27FC236}">
                    <a16:creationId xmlns:a16="http://schemas.microsoft.com/office/drawing/2014/main" id="{AC9335A6-2715-954B-865C-40128578740F}"/>
                  </a:ext>
                </a:extLst>
              </p:cNvPr>
              <p:cNvSpPr/>
              <p:nvPr/>
            </p:nvSpPr>
            <p:spPr>
              <a:xfrm>
                <a:off x="6706290" y="455121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9" name="Oval 368">
                <a:extLst>
                  <a:ext uri="{FF2B5EF4-FFF2-40B4-BE49-F238E27FC236}">
                    <a16:creationId xmlns:a16="http://schemas.microsoft.com/office/drawing/2014/main" id="{0594E786-7ADC-6F43-AAB8-718D51A7FA07}"/>
                  </a:ext>
                </a:extLst>
              </p:cNvPr>
              <p:cNvSpPr/>
              <p:nvPr/>
            </p:nvSpPr>
            <p:spPr>
              <a:xfrm>
                <a:off x="6859382" y="461494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0" name="Oval 369">
                <a:extLst>
                  <a:ext uri="{FF2B5EF4-FFF2-40B4-BE49-F238E27FC236}">
                    <a16:creationId xmlns:a16="http://schemas.microsoft.com/office/drawing/2014/main" id="{7312A7CE-FFDA-494D-9AE5-801DF793F3EA}"/>
                  </a:ext>
                </a:extLst>
              </p:cNvPr>
              <p:cNvSpPr/>
              <p:nvPr/>
            </p:nvSpPr>
            <p:spPr>
              <a:xfrm>
                <a:off x="7012474" y="461356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1" name="Oval 370">
                <a:extLst>
                  <a:ext uri="{FF2B5EF4-FFF2-40B4-BE49-F238E27FC236}">
                    <a16:creationId xmlns:a16="http://schemas.microsoft.com/office/drawing/2014/main" id="{CDD066B1-DBDA-CC48-B10A-20AE7EC46235}"/>
                  </a:ext>
                </a:extLst>
              </p:cNvPr>
              <p:cNvSpPr/>
              <p:nvPr/>
            </p:nvSpPr>
            <p:spPr>
              <a:xfrm>
                <a:off x="6437490" y="4362796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06" name="Group 305">
              <a:extLst>
                <a:ext uri="{FF2B5EF4-FFF2-40B4-BE49-F238E27FC236}">
                  <a16:creationId xmlns:a16="http://schemas.microsoft.com/office/drawing/2014/main" id="{4ADD12E1-880A-FF48-902E-AFBA92BF5662}"/>
                </a:ext>
              </a:extLst>
            </p:cNvPr>
            <p:cNvGrpSpPr/>
            <p:nvPr/>
          </p:nvGrpSpPr>
          <p:grpSpPr>
            <a:xfrm flipH="1">
              <a:off x="7378206" y="4422846"/>
              <a:ext cx="547910" cy="292331"/>
              <a:chOff x="6437490" y="4362796"/>
              <a:chExt cx="695517" cy="376843"/>
            </a:xfrm>
          </p:grpSpPr>
          <p:sp>
            <p:nvSpPr>
              <p:cNvPr id="362" name="Oval 361">
                <a:extLst>
                  <a:ext uri="{FF2B5EF4-FFF2-40B4-BE49-F238E27FC236}">
                    <a16:creationId xmlns:a16="http://schemas.microsoft.com/office/drawing/2014/main" id="{E25FA753-988C-E741-8DDC-E853796EDD06}"/>
                  </a:ext>
                </a:extLst>
              </p:cNvPr>
              <p:cNvSpPr/>
              <p:nvPr/>
            </p:nvSpPr>
            <p:spPr>
              <a:xfrm>
                <a:off x="6546272" y="448887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3" name="Oval 362">
                <a:extLst>
                  <a:ext uri="{FF2B5EF4-FFF2-40B4-BE49-F238E27FC236}">
                    <a16:creationId xmlns:a16="http://schemas.microsoft.com/office/drawing/2014/main" id="{1C79D942-17D0-AE46-A881-91E864A22DA9}"/>
                  </a:ext>
                </a:extLst>
              </p:cNvPr>
              <p:cNvSpPr/>
              <p:nvPr/>
            </p:nvSpPr>
            <p:spPr>
              <a:xfrm>
                <a:off x="6706290" y="455121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4" name="Oval 363">
                <a:extLst>
                  <a:ext uri="{FF2B5EF4-FFF2-40B4-BE49-F238E27FC236}">
                    <a16:creationId xmlns:a16="http://schemas.microsoft.com/office/drawing/2014/main" id="{14532F65-916C-E04B-8599-B492DBDDA860}"/>
                  </a:ext>
                </a:extLst>
              </p:cNvPr>
              <p:cNvSpPr/>
              <p:nvPr/>
            </p:nvSpPr>
            <p:spPr>
              <a:xfrm>
                <a:off x="6859382" y="461494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5" name="Oval 364">
                <a:extLst>
                  <a:ext uri="{FF2B5EF4-FFF2-40B4-BE49-F238E27FC236}">
                    <a16:creationId xmlns:a16="http://schemas.microsoft.com/office/drawing/2014/main" id="{8C212A9E-C033-074A-8A7C-ED3EBC98FB92}"/>
                  </a:ext>
                </a:extLst>
              </p:cNvPr>
              <p:cNvSpPr/>
              <p:nvPr/>
            </p:nvSpPr>
            <p:spPr>
              <a:xfrm>
                <a:off x="7012474" y="461356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6" name="Oval 365">
                <a:extLst>
                  <a:ext uri="{FF2B5EF4-FFF2-40B4-BE49-F238E27FC236}">
                    <a16:creationId xmlns:a16="http://schemas.microsoft.com/office/drawing/2014/main" id="{663CDA47-A301-6749-80FE-8EE351722F30}"/>
                  </a:ext>
                </a:extLst>
              </p:cNvPr>
              <p:cNvSpPr/>
              <p:nvPr/>
            </p:nvSpPr>
            <p:spPr>
              <a:xfrm>
                <a:off x="6437490" y="4362796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07" name="Group 306">
              <a:extLst>
                <a:ext uri="{FF2B5EF4-FFF2-40B4-BE49-F238E27FC236}">
                  <a16:creationId xmlns:a16="http://schemas.microsoft.com/office/drawing/2014/main" id="{1F7D0CC4-2063-B240-96C4-10DB09562309}"/>
                </a:ext>
              </a:extLst>
            </p:cNvPr>
            <p:cNvGrpSpPr/>
            <p:nvPr/>
          </p:nvGrpSpPr>
          <p:grpSpPr>
            <a:xfrm>
              <a:off x="7905730" y="2717825"/>
              <a:ext cx="690681" cy="571678"/>
              <a:chOff x="7561169" y="5121383"/>
              <a:chExt cx="690681" cy="571678"/>
            </a:xfrm>
          </p:grpSpPr>
          <p:grpSp>
            <p:nvGrpSpPr>
              <p:cNvPr id="345" name="Group 344">
                <a:extLst>
                  <a:ext uri="{FF2B5EF4-FFF2-40B4-BE49-F238E27FC236}">
                    <a16:creationId xmlns:a16="http://schemas.microsoft.com/office/drawing/2014/main" id="{5CCCAFF5-05CB-804A-B525-79B8412BB8C1}"/>
                  </a:ext>
                </a:extLst>
              </p:cNvPr>
              <p:cNvGrpSpPr/>
              <p:nvPr/>
            </p:nvGrpSpPr>
            <p:grpSpPr>
              <a:xfrm flipH="1">
                <a:off x="7563155" y="5121383"/>
                <a:ext cx="547910" cy="292331"/>
                <a:chOff x="6437490" y="4362796"/>
                <a:chExt cx="695517" cy="376843"/>
              </a:xfrm>
            </p:grpSpPr>
            <p:sp>
              <p:nvSpPr>
                <p:cNvPr id="357" name="Oval 356">
                  <a:extLst>
                    <a:ext uri="{FF2B5EF4-FFF2-40B4-BE49-F238E27FC236}">
                      <a16:creationId xmlns:a16="http://schemas.microsoft.com/office/drawing/2014/main" id="{BF2E3F49-F2FB-0442-A3ED-4D0CC748C7D0}"/>
                    </a:ext>
                  </a:extLst>
                </p:cNvPr>
                <p:cNvSpPr/>
                <p:nvPr/>
              </p:nvSpPr>
              <p:spPr>
                <a:xfrm>
                  <a:off x="6546272" y="4488873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8" name="Oval 357">
                  <a:extLst>
                    <a:ext uri="{FF2B5EF4-FFF2-40B4-BE49-F238E27FC236}">
                      <a16:creationId xmlns:a16="http://schemas.microsoft.com/office/drawing/2014/main" id="{3235D2D0-4A36-0F40-B978-AF2C21669FA6}"/>
                    </a:ext>
                  </a:extLst>
                </p:cNvPr>
                <p:cNvSpPr/>
                <p:nvPr/>
              </p:nvSpPr>
              <p:spPr>
                <a:xfrm>
                  <a:off x="6706290" y="4551218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9" name="Oval 358">
                  <a:extLst>
                    <a:ext uri="{FF2B5EF4-FFF2-40B4-BE49-F238E27FC236}">
                      <a16:creationId xmlns:a16="http://schemas.microsoft.com/office/drawing/2014/main" id="{75050552-0543-6048-A03A-4CC54FA49925}"/>
                    </a:ext>
                  </a:extLst>
                </p:cNvPr>
                <p:cNvSpPr/>
                <p:nvPr/>
              </p:nvSpPr>
              <p:spPr>
                <a:xfrm>
                  <a:off x="6859382" y="4614948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60" name="Oval 359">
                  <a:extLst>
                    <a:ext uri="{FF2B5EF4-FFF2-40B4-BE49-F238E27FC236}">
                      <a16:creationId xmlns:a16="http://schemas.microsoft.com/office/drawing/2014/main" id="{F861B80E-6D84-B145-A404-04E3DC4F1C3C}"/>
                    </a:ext>
                  </a:extLst>
                </p:cNvPr>
                <p:cNvSpPr/>
                <p:nvPr/>
              </p:nvSpPr>
              <p:spPr>
                <a:xfrm>
                  <a:off x="7012474" y="4613563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61" name="Oval 360">
                  <a:extLst>
                    <a:ext uri="{FF2B5EF4-FFF2-40B4-BE49-F238E27FC236}">
                      <a16:creationId xmlns:a16="http://schemas.microsoft.com/office/drawing/2014/main" id="{0558B5D1-91F5-5C43-BCA0-CACA14E8DB72}"/>
                    </a:ext>
                  </a:extLst>
                </p:cNvPr>
                <p:cNvSpPr/>
                <p:nvPr/>
              </p:nvSpPr>
              <p:spPr>
                <a:xfrm>
                  <a:off x="6437490" y="4362796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46" name="Group 345">
                <a:extLst>
                  <a:ext uri="{FF2B5EF4-FFF2-40B4-BE49-F238E27FC236}">
                    <a16:creationId xmlns:a16="http://schemas.microsoft.com/office/drawing/2014/main" id="{E84C9B66-4D16-D64D-B0C0-AABC251100FA}"/>
                  </a:ext>
                </a:extLst>
              </p:cNvPr>
              <p:cNvGrpSpPr/>
              <p:nvPr/>
            </p:nvGrpSpPr>
            <p:grpSpPr>
              <a:xfrm flipH="1">
                <a:off x="7561169" y="5255640"/>
                <a:ext cx="608741" cy="292331"/>
                <a:chOff x="6437490" y="4362796"/>
                <a:chExt cx="772736" cy="376843"/>
              </a:xfrm>
            </p:grpSpPr>
            <p:sp>
              <p:nvSpPr>
                <p:cNvPr id="352" name="Oval 351">
                  <a:extLst>
                    <a:ext uri="{FF2B5EF4-FFF2-40B4-BE49-F238E27FC236}">
                      <a16:creationId xmlns:a16="http://schemas.microsoft.com/office/drawing/2014/main" id="{8A266B56-3AA4-F940-882E-FB8598DA429B}"/>
                    </a:ext>
                  </a:extLst>
                </p:cNvPr>
                <p:cNvSpPr/>
                <p:nvPr/>
              </p:nvSpPr>
              <p:spPr>
                <a:xfrm>
                  <a:off x="6546272" y="4488873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3" name="Oval 352">
                  <a:extLst>
                    <a:ext uri="{FF2B5EF4-FFF2-40B4-BE49-F238E27FC236}">
                      <a16:creationId xmlns:a16="http://schemas.microsoft.com/office/drawing/2014/main" id="{7826D816-6DC6-C14D-A2C5-B00BA8652FEA}"/>
                    </a:ext>
                  </a:extLst>
                </p:cNvPr>
                <p:cNvSpPr/>
                <p:nvPr/>
              </p:nvSpPr>
              <p:spPr>
                <a:xfrm>
                  <a:off x="6706290" y="4551218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4" name="Oval 353">
                  <a:extLst>
                    <a:ext uri="{FF2B5EF4-FFF2-40B4-BE49-F238E27FC236}">
                      <a16:creationId xmlns:a16="http://schemas.microsoft.com/office/drawing/2014/main" id="{304A1128-11C5-AC4E-87BE-9076BB63844D}"/>
                    </a:ext>
                  </a:extLst>
                </p:cNvPr>
                <p:cNvSpPr/>
                <p:nvPr/>
              </p:nvSpPr>
              <p:spPr>
                <a:xfrm>
                  <a:off x="6859382" y="4614948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5" name="Oval 354">
                  <a:extLst>
                    <a:ext uri="{FF2B5EF4-FFF2-40B4-BE49-F238E27FC236}">
                      <a16:creationId xmlns:a16="http://schemas.microsoft.com/office/drawing/2014/main" id="{2157F17D-AB3D-C948-BCAD-C46C0B06781A}"/>
                    </a:ext>
                  </a:extLst>
                </p:cNvPr>
                <p:cNvSpPr/>
                <p:nvPr/>
              </p:nvSpPr>
              <p:spPr>
                <a:xfrm>
                  <a:off x="7089693" y="4613563"/>
                  <a:ext cx="120533" cy="124690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6" name="Oval 355">
                  <a:extLst>
                    <a:ext uri="{FF2B5EF4-FFF2-40B4-BE49-F238E27FC236}">
                      <a16:creationId xmlns:a16="http://schemas.microsoft.com/office/drawing/2014/main" id="{DD506CE6-4B1F-DA4C-9D87-44AD0068B945}"/>
                    </a:ext>
                  </a:extLst>
                </p:cNvPr>
                <p:cNvSpPr/>
                <p:nvPr/>
              </p:nvSpPr>
              <p:spPr>
                <a:xfrm>
                  <a:off x="6437490" y="4362796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47" name="Group 346">
                <a:extLst>
                  <a:ext uri="{FF2B5EF4-FFF2-40B4-BE49-F238E27FC236}">
                    <a16:creationId xmlns:a16="http://schemas.microsoft.com/office/drawing/2014/main" id="{684369D4-1D61-6D4E-BC9D-36D9045B2AA4}"/>
                  </a:ext>
                </a:extLst>
              </p:cNvPr>
              <p:cNvGrpSpPr/>
              <p:nvPr/>
            </p:nvGrpSpPr>
            <p:grpSpPr>
              <a:xfrm flipH="1">
                <a:off x="7824542" y="5400730"/>
                <a:ext cx="427308" cy="292331"/>
                <a:chOff x="6437490" y="4362796"/>
                <a:chExt cx="542425" cy="376843"/>
              </a:xfrm>
            </p:grpSpPr>
            <p:sp>
              <p:nvSpPr>
                <p:cNvPr id="348" name="Oval 347">
                  <a:extLst>
                    <a:ext uri="{FF2B5EF4-FFF2-40B4-BE49-F238E27FC236}">
                      <a16:creationId xmlns:a16="http://schemas.microsoft.com/office/drawing/2014/main" id="{29418721-A869-054E-9AAA-BC65BB9456AE}"/>
                    </a:ext>
                  </a:extLst>
                </p:cNvPr>
                <p:cNvSpPr/>
                <p:nvPr/>
              </p:nvSpPr>
              <p:spPr>
                <a:xfrm>
                  <a:off x="6546272" y="4488873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49" name="Oval 348">
                  <a:extLst>
                    <a:ext uri="{FF2B5EF4-FFF2-40B4-BE49-F238E27FC236}">
                      <a16:creationId xmlns:a16="http://schemas.microsoft.com/office/drawing/2014/main" id="{5C6B4FE5-7F98-5747-B072-2EC67240BBCA}"/>
                    </a:ext>
                  </a:extLst>
                </p:cNvPr>
                <p:cNvSpPr/>
                <p:nvPr/>
              </p:nvSpPr>
              <p:spPr>
                <a:xfrm>
                  <a:off x="6706290" y="4551218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0" name="Oval 349">
                  <a:extLst>
                    <a:ext uri="{FF2B5EF4-FFF2-40B4-BE49-F238E27FC236}">
                      <a16:creationId xmlns:a16="http://schemas.microsoft.com/office/drawing/2014/main" id="{7B86BADF-723C-8945-8FA8-27E8E631E518}"/>
                    </a:ext>
                  </a:extLst>
                </p:cNvPr>
                <p:cNvSpPr/>
                <p:nvPr/>
              </p:nvSpPr>
              <p:spPr>
                <a:xfrm>
                  <a:off x="6859382" y="4614948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1" name="Oval 350">
                  <a:extLst>
                    <a:ext uri="{FF2B5EF4-FFF2-40B4-BE49-F238E27FC236}">
                      <a16:creationId xmlns:a16="http://schemas.microsoft.com/office/drawing/2014/main" id="{5A3C0934-BCD2-6E41-A6E9-417F7AA44EBB}"/>
                    </a:ext>
                  </a:extLst>
                </p:cNvPr>
                <p:cNvSpPr/>
                <p:nvPr/>
              </p:nvSpPr>
              <p:spPr>
                <a:xfrm>
                  <a:off x="6437490" y="4362796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308" name="Group 307">
              <a:extLst>
                <a:ext uri="{FF2B5EF4-FFF2-40B4-BE49-F238E27FC236}">
                  <a16:creationId xmlns:a16="http://schemas.microsoft.com/office/drawing/2014/main" id="{7EC6E528-2E23-8043-AB72-B2D58544C6AB}"/>
                </a:ext>
              </a:extLst>
            </p:cNvPr>
            <p:cNvGrpSpPr/>
            <p:nvPr/>
          </p:nvGrpSpPr>
          <p:grpSpPr>
            <a:xfrm>
              <a:off x="5976821" y="2779241"/>
              <a:ext cx="547910" cy="292331"/>
              <a:chOff x="6437490" y="4362796"/>
              <a:chExt cx="695517" cy="376843"/>
            </a:xfrm>
          </p:grpSpPr>
          <p:sp>
            <p:nvSpPr>
              <p:cNvPr id="340" name="Oval 339">
                <a:extLst>
                  <a:ext uri="{FF2B5EF4-FFF2-40B4-BE49-F238E27FC236}">
                    <a16:creationId xmlns:a16="http://schemas.microsoft.com/office/drawing/2014/main" id="{6304C6D5-FEE9-AD46-B5DF-6B1B8061BC53}"/>
                  </a:ext>
                </a:extLst>
              </p:cNvPr>
              <p:cNvSpPr/>
              <p:nvPr/>
            </p:nvSpPr>
            <p:spPr>
              <a:xfrm>
                <a:off x="6546272" y="448887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1" name="Oval 340">
                <a:extLst>
                  <a:ext uri="{FF2B5EF4-FFF2-40B4-BE49-F238E27FC236}">
                    <a16:creationId xmlns:a16="http://schemas.microsoft.com/office/drawing/2014/main" id="{F623BD18-444A-C049-A5A5-733B735EE37A}"/>
                  </a:ext>
                </a:extLst>
              </p:cNvPr>
              <p:cNvSpPr/>
              <p:nvPr/>
            </p:nvSpPr>
            <p:spPr>
              <a:xfrm>
                <a:off x="6706290" y="455121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2" name="Oval 341">
                <a:extLst>
                  <a:ext uri="{FF2B5EF4-FFF2-40B4-BE49-F238E27FC236}">
                    <a16:creationId xmlns:a16="http://schemas.microsoft.com/office/drawing/2014/main" id="{22C82759-B864-D646-99FE-9BBEE48A736B}"/>
                  </a:ext>
                </a:extLst>
              </p:cNvPr>
              <p:cNvSpPr/>
              <p:nvPr/>
            </p:nvSpPr>
            <p:spPr>
              <a:xfrm>
                <a:off x="6859382" y="461494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3" name="Oval 342">
                <a:extLst>
                  <a:ext uri="{FF2B5EF4-FFF2-40B4-BE49-F238E27FC236}">
                    <a16:creationId xmlns:a16="http://schemas.microsoft.com/office/drawing/2014/main" id="{16A42764-380D-9A46-ABFC-433100E250F0}"/>
                  </a:ext>
                </a:extLst>
              </p:cNvPr>
              <p:cNvSpPr/>
              <p:nvPr/>
            </p:nvSpPr>
            <p:spPr>
              <a:xfrm>
                <a:off x="7012474" y="461356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4" name="Oval 343">
                <a:extLst>
                  <a:ext uri="{FF2B5EF4-FFF2-40B4-BE49-F238E27FC236}">
                    <a16:creationId xmlns:a16="http://schemas.microsoft.com/office/drawing/2014/main" id="{17D7146F-3B87-F547-A89B-AA629F254485}"/>
                  </a:ext>
                </a:extLst>
              </p:cNvPr>
              <p:cNvSpPr/>
              <p:nvPr/>
            </p:nvSpPr>
            <p:spPr>
              <a:xfrm>
                <a:off x="6437490" y="4362796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09" name="Group 308">
              <a:extLst>
                <a:ext uri="{FF2B5EF4-FFF2-40B4-BE49-F238E27FC236}">
                  <a16:creationId xmlns:a16="http://schemas.microsoft.com/office/drawing/2014/main" id="{65B56EED-52F1-2A46-B008-B9BE51B37E7B}"/>
                </a:ext>
              </a:extLst>
            </p:cNvPr>
            <p:cNvGrpSpPr/>
            <p:nvPr/>
          </p:nvGrpSpPr>
          <p:grpSpPr>
            <a:xfrm>
              <a:off x="5917979" y="2913493"/>
              <a:ext cx="604021" cy="301845"/>
              <a:chOff x="6437490" y="4362796"/>
              <a:chExt cx="766744" cy="389108"/>
            </a:xfrm>
          </p:grpSpPr>
          <p:sp>
            <p:nvSpPr>
              <p:cNvPr id="335" name="Oval 334">
                <a:extLst>
                  <a:ext uri="{FF2B5EF4-FFF2-40B4-BE49-F238E27FC236}">
                    <a16:creationId xmlns:a16="http://schemas.microsoft.com/office/drawing/2014/main" id="{4E10A0EF-1A5B-3648-B42B-AAA6C10A3E16}"/>
                  </a:ext>
                </a:extLst>
              </p:cNvPr>
              <p:cNvSpPr/>
              <p:nvPr/>
            </p:nvSpPr>
            <p:spPr>
              <a:xfrm>
                <a:off x="6546272" y="448887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6" name="Oval 335">
                <a:extLst>
                  <a:ext uri="{FF2B5EF4-FFF2-40B4-BE49-F238E27FC236}">
                    <a16:creationId xmlns:a16="http://schemas.microsoft.com/office/drawing/2014/main" id="{3A79AA61-1254-674B-A85B-20894D00739E}"/>
                  </a:ext>
                </a:extLst>
              </p:cNvPr>
              <p:cNvSpPr/>
              <p:nvPr/>
            </p:nvSpPr>
            <p:spPr>
              <a:xfrm>
                <a:off x="6706290" y="455121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7" name="Oval 336">
                <a:extLst>
                  <a:ext uri="{FF2B5EF4-FFF2-40B4-BE49-F238E27FC236}">
                    <a16:creationId xmlns:a16="http://schemas.microsoft.com/office/drawing/2014/main" id="{D3B2D6E3-C44D-9247-B7F5-2582C7E6A080}"/>
                  </a:ext>
                </a:extLst>
              </p:cNvPr>
              <p:cNvSpPr/>
              <p:nvPr/>
            </p:nvSpPr>
            <p:spPr>
              <a:xfrm>
                <a:off x="6859382" y="461494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8" name="Oval 337">
                <a:extLst>
                  <a:ext uri="{FF2B5EF4-FFF2-40B4-BE49-F238E27FC236}">
                    <a16:creationId xmlns:a16="http://schemas.microsoft.com/office/drawing/2014/main" id="{A3DDD846-45EA-7A4D-A41B-5F2B8E30297B}"/>
                  </a:ext>
                </a:extLst>
              </p:cNvPr>
              <p:cNvSpPr/>
              <p:nvPr/>
            </p:nvSpPr>
            <p:spPr>
              <a:xfrm>
                <a:off x="7083701" y="4627214"/>
                <a:ext cx="120533" cy="124690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9" name="Oval 338">
                <a:extLst>
                  <a:ext uri="{FF2B5EF4-FFF2-40B4-BE49-F238E27FC236}">
                    <a16:creationId xmlns:a16="http://schemas.microsoft.com/office/drawing/2014/main" id="{0B43BAF2-DDE4-C240-BF8E-A11768FB88C1}"/>
                  </a:ext>
                </a:extLst>
              </p:cNvPr>
              <p:cNvSpPr/>
              <p:nvPr/>
            </p:nvSpPr>
            <p:spPr>
              <a:xfrm>
                <a:off x="6437490" y="4362796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10" name="Group 309">
              <a:extLst>
                <a:ext uri="{FF2B5EF4-FFF2-40B4-BE49-F238E27FC236}">
                  <a16:creationId xmlns:a16="http://schemas.microsoft.com/office/drawing/2014/main" id="{7380B78D-2659-F447-9B70-A22B14DA6A54}"/>
                </a:ext>
              </a:extLst>
            </p:cNvPr>
            <p:cNvGrpSpPr/>
            <p:nvPr/>
          </p:nvGrpSpPr>
          <p:grpSpPr>
            <a:xfrm>
              <a:off x="5836036" y="3058588"/>
              <a:ext cx="427308" cy="292331"/>
              <a:chOff x="6437490" y="4362796"/>
              <a:chExt cx="542425" cy="376843"/>
            </a:xfrm>
          </p:grpSpPr>
          <p:sp>
            <p:nvSpPr>
              <p:cNvPr id="331" name="Oval 330">
                <a:extLst>
                  <a:ext uri="{FF2B5EF4-FFF2-40B4-BE49-F238E27FC236}">
                    <a16:creationId xmlns:a16="http://schemas.microsoft.com/office/drawing/2014/main" id="{F0B0AFAC-46C5-114A-99CA-648482E39F54}"/>
                  </a:ext>
                </a:extLst>
              </p:cNvPr>
              <p:cNvSpPr/>
              <p:nvPr/>
            </p:nvSpPr>
            <p:spPr>
              <a:xfrm>
                <a:off x="6546272" y="448887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2" name="Oval 331">
                <a:extLst>
                  <a:ext uri="{FF2B5EF4-FFF2-40B4-BE49-F238E27FC236}">
                    <a16:creationId xmlns:a16="http://schemas.microsoft.com/office/drawing/2014/main" id="{884943C4-3378-3249-98AE-F58ECE4E50A8}"/>
                  </a:ext>
                </a:extLst>
              </p:cNvPr>
              <p:cNvSpPr/>
              <p:nvPr/>
            </p:nvSpPr>
            <p:spPr>
              <a:xfrm>
                <a:off x="6706290" y="455121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3" name="Oval 332">
                <a:extLst>
                  <a:ext uri="{FF2B5EF4-FFF2-40B4-BE49-F238E27FC236}">
                    <a16:creationId xmlns:a16="http://schemas.microsoft.com/office/drawing/2014/main" id="{36C3971E-5854-9B4C-B0A4-2D84F1717F8C}"/>
                  </a:ext>
                </a:extLst>
              </p:cNvPr>
              <p:cNvSpPr/>
              <p:nvPr/>
            </p:nvSpPr>
            <p:spPr>
              <a:xfrm>
                <a:off x="6859382" y="461494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4" name="Oval 333">
                <a:extLst>
                  <a:ext uri="{FF2B5EF4-FFF2-40B4-BE49-F238E27FC236}">
                    <a16:creationId xmlns:a16="http://schemas.microsoft.com/office/drawing/2014/main" id="{07C3F14B-4E92-3944-95A8-3FC739F36512}"/>
                  </a:ext>
                </a:extLst>
              </p:cNvPr>
              <p:cNvSpPr/>
              <p:nvPr/>
            </p:nvSpPr>
            <p:spPr>
              <a:xfrm>
                <a:off x="6437490" y="4362796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311" name="Straight Connector 310">
              <a:extLst>
                <a:ext uri="{FF2B5EF4-FFF2-40B4-BE49-F238E27FC236}">
                  <a16:creationId xmlns:a16="http://schemas.microsoft.com/office/drawing/2014/main" id="{7F3D2048-0FCB-A746-8532-BD69D7ABBEE0}"/>
                </a:ext>
              </a:extLst>
            </p:cNvPr>
            <p:cNvCxnSpPr>
              <a:stCxn id="381" idx="7"/>
              <a:endCxn id="330" idx="2"/>
            </p:cNvCxnSpPr>
            <p:nvPr/>
          </p:nvCxnSpPr>
          <p:spPr>
            <a:xfrm flipV="1">
              <a:off x="6595660" y="4117058"/>
              <a:ext cx="220776" cy="1759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2" name="Straight Connector 311">
              <a:extLst>
                <a:ext uri="{FF2B5EF4-FFF2-40B4-BE49-F238E27FC236}">
                  <a16:creationId xmlns:a16="http://schemas.microsoft.com/office/drawing/2014/main" id="{3078E6AD-48E1-394A-A825-518AF017CBD0}"/>
                </a:ext>
              </a:extLst>
            </p:cNvPr>
            <p:cNvCxnSpPr>
              <a:cxnSpLocks/>
              <a:endCxn id="330" idx="5"/>
            </p:cNvCxnSpPr>
            <p:nvPr/>
          </p:nvCxnSpPr>
          <p:spPr>
            <a:xfrm flipV="1">
              <a:off x="7007088" y="4195431"/>
              <a:ext cx="36400" cy="27512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3" name="Straight Connector 312">
              <a:extLst>
                <a:ext uri="{FF2B5EF4-FFF2-40B4-BE49-F238E27FC236}">
                  <a16:creationId xmlns:a16="http://schemas.microsoft.com/office/drawing/2014/main" id="{F1ECAB4A-8379-0644-9B0D-850D9AF485C0}"/>
                </a:ext>
              </a:extLst>
            </p:cNvPr>
            <p:cNvCxnSpPr>
              <a:cxnSpLocks/>
              <a:endCxn id="329" idx="3"/>
            </p:cNvCxnSpPr>
            <p:nvPr/>
          </p:nvCxnSpPr>
          <p:spPr>
            <a:xfrm flipH="1" flipV="1">
              <a:off x="7363823" y="4178804"/>
              <a:ext cx="6276" cy="2830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4" name="Straight Connector 313">
              <a:extLst>
                <a:ext uri="{FF2B5EF4-FFF2-40B4-BE49-F238E27FC236}">
                  <a16:creationId xmlns:a16="http://schemas.microsoft.com/office/drawing/2014/main" id="{074D6FE1-CA86-AD48-BCDC-B3608D78F88D}"/>
                </a:ext>
              </a:extLst>
            </p:cNvPr>
            <p:cNvCxnSpPr>
              <a:cxnSpLocks/>
              <a:stCxn id="376" idx="7"/>
              <a:endCxn id="329" idx="6"/>
            </p:cNvCxnSpPr>
            <p:nvPr/>
          </p:nvCxnSpPr>
          <p:spPr>
            <a:xfrm flipH="1" flipV="1">
              <a:off x="7590875" y="4100431"/>
              <a:ext cx="209897" cy="19256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5" name="Straight Connector 314">
              <a:extLst>
                <a:ext uri="{FF2B5EF4-FFF2-40B4-BE49-F238E27FC236}">
                  <a16:creationId xmlns:a16="http://schemas.microsoft.com/office/drawing/2014/main" id="{EFA3C36B-4433-314D-91F0-EFEBBCE99970}"/>
                </a:ext>
              </a:extLst>
            </p:cNvPr>
            <p:cNvCxnSpPr>
              <a:cxnSpLocks/>
              <a:stCxn id="344" idx="0"/>
              <a:endCxn id="321" idx="1"/>
            </p:cNvCxnSpPr>
            <p:nvPr/>
          </p:nvCxnSpPr>
          <p:spPr>
            <a:xfrm flipV="1">
              <a:off x="6024298" y="2702166"/>
              <a:ext cx="265743" cy="7707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6" name="Straight Connector 315">
              <a:extLst>
                <a:ext uri="{FF2B5EF4-FFF2-40B4-BE49-F238E27FC236}">
                  <a16:creationId xmlns:a16="http://schemas.microsoft.com/office/drawing/2014/main" id="{E6A556E0-2CB7-CB48-905C-28558E089156}"/>
                </a:ext>
              </a:extLst>
            </p:cNvPr>
            <p:cNvCxnSpPr>
              <a:cxnSpLocks/>
              <a:stCxn id="343" idx="7"/>
              <a:endCxn id="321" idx="6"/>
            </p:cNvCxnSpPr>
            <p:nvPr/>
          </p:nvCxnSpPr>
          <p:spPr>
            <a:xfrm flipH="1" flipV="1">
              <a:off x="6484555" y="2760538"/>
              <a:ext cx="26270" cy="2273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7" name="Straight Connector 316">
              <a:extLst>
                <a:ext uri="{FF2B5EF4-FFF2-40B4-BE49-F238E27FC236}">
                  <a16:creationId xmlns:a16="http://schemas.microsoft.com/office/drawing/2014/main" id="{6643F993-458A-124A-8D8C-24D8EC9220AF}"/>
                </a:ext>
              </a:extLst>
            </p:cNvPr>
            <p:cNvCxnSpPr>
              <a:cxnSpLocks/>
              <a:stCxn id="360" idx="6"/>
              <a:endCxn id="324" idx="3"/>
            </p:cNvCxnSpPr>
            <p:nvPr/>
          </p:nvCxnSpPr>
          <p:spPr>
            <a:xfrm flipV="1">
              <a:off x="7907716" y="2748386"/>
              <a:ext cx="74374" cy="2123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8" name="Straight Connector 317">
              <a:extLst>
                <a:ext uri="{FF2B5EF4-FFF2-40B4-BE49-F238E27FC236}">
                  <a16:creationId xmlns:a16="http://schemas.microsoft.com/office/drawing/2014/main" id="{FD1747A6-7168-C742-A1E4-CAA6D059A925}"/>
                </a:ext>
              </a:extLst>
            </p:cNvPr>
            <p:cNvCxnSpPr>
              <a:cxnSpLocks/>
              <a:endCxn id="361" idx="0"/>
            </p:cNvCxnSpPr>
            <p:nvPr/>
          </p:nvCxnSpPr>
          <p:spPr>
            <a:xfrm>
              <a:off x="8161377" y="2684713"/>
              <a:ext cx="246772" cy="331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9" name="Rectangle 318">
              <a:extLst>
                <a:ext uri="{FF2B5EF4-FFF2-40B4-BE49-F238E27FC236}">
                  <a16:creationId xmlns:a16="http://schemas.microsoft.com/office/drawing/2014/main" id="{8696F270-52E2-874D-95B8-D2BD453C8CC9}"/>
                </a:ext>
              </a:extLst>
            </p:cNvPr>
            <p:cNvSpPr/>
            <p:nvPr/>
          </p:nvSpPr>
          <p:spPr>
            <a:xfrm rot="366020" flipH="1">
              <a:off x="6430312" y="2277770"/>
              <a:ext cx="45719" cy="49934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0" name="Oval 319">
              <a:extLst>
                <a:ext uri="{FF2B5EF4-FFF2-40B4-BE49-F238E27FC236}">
                  <a16:creationId xmlns:a16="http://schemas.microsoft.com/office/drawing/2014/main" id="{C2C9D338-BB0E-E849-A8B9-5E8F9019626A}"/>
                </a:ext>
              </a:extLst>
            </p:cNvPr>
            <p:cNvSpPr/>
            <p:nvPr/>
          </p:nvSpPr>
          <p:spPr>
            <a:xfrm>
              <a:off x="6455042" y="2112575"/>
              <a:ext cx="241067" cy="25071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1" name="Oval 320">
              <a:extLst>
                <a:ext uri="{FF2B5EF4-FFF2-40B4-BE49-F238E27FC236}">
                  <a16:creationId xmlns:a16="http://schemas.microsoft.com/office/drawing/2014/main" id="{F437EB2F-B2E5-AA43-A5A6-7455E4363D29}"/>
                </a:ext>
              </a:extLst>
            </p:cNvPr>
            <p:cNvSpPr/>
            <p:nvPr/>
          </p:nvSpPr>
          <p:spPr>
            <a:xfrm>
              <a:off x="6256668" y="2677988"/>
              <a:ext cx="227887" cy="1651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2" name="Rectangle 321">
              <a:extLst>
                <a:ext uri="{FF2B5EF4-FFF2-40B4-BE49-F238E27FC236}">
                  <a16:creationId xmlns:a16="http://schemas.microsoft.com/office/drawing/2014/main" id="{5E308542-10F6-B644-ACE6-A92D3EB094F6}"/>
                </a:ext>
              </a:extLst>
            </p:cNvPr>
            <p:cNvSpPr/>
            <p:nvPr/>
          </p:nvSpPr>
          <p:spPr>
            <a:xfrm rot="20813911">
              <a:off x="7930548" y="2166043"/>
              <a:ext cx="45719" cy="49934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3" name="Oval 322">
              <a:extLst>
                <a:ext uri="{FF2B5EF4-FFF2-40B4-BE49-F238E27FC236}">
                  <a16:creationId xmlns:a16="http://schemas.microsoft.com/office/drawing/2014/main" id="{6A57BB67-20C5-E141-BE57-46F8610F3DE8}"/>
                </a:ext>
              </a:extLst>
            </p:cNvPr>
            <p:cNvSpPr/>
            <p:nvPr/>
          </p:nvSpPr>
          <p:spPr>
            <a:xfrm>
              <a:off x="7696878" y="2078898"/>
              <a:ext cx="241067" cy="25071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4" name="Oval 323">
              <a:extLst>
                <a:ext uri="{FF2B5EF4-FFF2-40B4-BE49-F238E27FC236}">
                  <a16:creationId xmlns:a16="http://schemas.microsoft.com/office/drawing/2014/main" id="{FBDCED2C-A66D-8B49-9F0B-F50EF942DD54}"/>
                </a:ext>
              </a:extLst>
            </p:cNvPr>
            <p:cNvSpPr/>
            <p:nvPr/>
          </p:nvSpPr>
          <p:spPr>
            <a:xfrm>
              <a:off x="7948717" y="2607464"/>
              <a:ext cx="227887" cy="1651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5" name="Rectangle 324">
              <a:extLst>
                <a:ext uri="{FF2B5EF4-FFF2-40B4-BE49-F238E27FC236}">
                  <a16:creationId xmlns:a16="http://schemas.microsoft.com/office/drawing/2014/main" id="{3F076BA1-1DB6-A34C-B4A8-CD91E29A73EA}"/>
                </a:ext>
              </a:extLst>
            </p:cNvPr>
            <p:cNvSpPr/>
            <p:nvPr/>
          </p:nvSpPr>
          <p:spPr>
            <a:xfrm rot="366020" flipH="1">
              <a:off x="6930734" y="3644646"/>
              <a:ext cx="72179" cy="49934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6" name="Rectangle 325">
              <a:extLst>
                <a:ext uri="{FF2B5EF4-FFF2-40B4-BE49-F238E27FC236}">
                  <a16:creationId xmlns:a16="http://schemas.microsoft.com/office/drawing/2014/main" id="{73DDC62A-D069-7746-95FD-B793C1544240}"/>
                </a:ext>
              </a:extLst>
            </p:cNvPr>
            <p:cNvSpPr/>
            <p:nvPr/>
          </p:nvSpPr>
          <p:spPr>
            <a:xfrm rot="21233980">
              <a:off x="7397594" y="3639975"/>
              <a:ext cx="72179" cy="49934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7" name="Oval 326">
              <a:extLst>
                <a:ext uri="{FF2B5EF4-FFF2-40B4-BE49-F238E27FC236}">
                  <a16:creationId xmlns:a16="http://schemas.microsoft.com/office/drawing/2014/main" id="{B6535B42-E133-BD40-B80D-7A885098D2EB}"/>
                </a:ext>
              </a:extLst>
            </p:cNvPr>
            <p:cNvSpPr/>
            <p:nvPr/>
          </p:nvSpPr>
          <p:spPr>
            <a:xfrm>
              <a:off x="6795651" y="3499607"/>
              <a:ext cx="266008" cy="22167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8" name="Oval 327">
              <a:extLst>
                <a:ext uri="{FF2B5EF4-FFF2-40B4-BE49-F238E27FC236}">
                  <a16:creationId xmlns:a16="http://schemas.microsoft.com/office/drawing/2014/main" id="{3D5A28BD-7E49-6A4E-8266-4EDC2D26A3B6}"/>
                </a:ext>
              </a:extLst>
            </p:cNvPr>
            <p:cNvSpPr/>
            <p:nvPr/>
          </p:nvSpPr>
          <p:spPr>
            <a:xfrm>
              <a:off x="7333909" y="3499607"/>
              <a:ext cx="266008" cy="22167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9" name="Oval 328">
              <a:extLst>
                <a:ext uri="{FF2B5EF4-FFF2-40B4-BE49-F238E27FC236}">
                  <a16:creationId xmlns:a16="http://schemas.microsoft.com/office/drawing/2014/main" id="{8E1D798D-5F71-2648-AA44-40A1447BB72B}"/>
                </a:ext>
              </a:extLst>
            </p:cNvPr>
            <p:cNvSpPr/>
            <p:nvPr/>
          </p:nvSpPr>
          <p:spPr>
            <a:xfrm>
              <a:off x="7324867" y="3989595"/>
              <a:ext cx="266008" cy="22167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0" name="Oval 329">
              <a:extLst>
                <a:ext uri="{FF2B5EF4-FFF2-40B4-BE49-F238E27FC236}">
                  <a16:creationId xmlns:a16="http://schemas.microsoft.com/office/drawing/2014/main" id="{E85DA025-31E1-6E43-AE9C-03C9C770C5FC}"/>
                </a:ext>
              </a:extLst>
            </p:cNvPr>
            <p:cNvSpPr/>
            <p:nvPr/>
          </p:nvSpPr>
          <p:spPr>
            <a:xfrm>
              <a:off x="6816436" y="4006222"/>
              <a:ext cx="266008" cy="22167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84" name="Group 383">
            <a:extLst>
              <a:ext uri="{FF2B5EF4-FFF2-40B4-BE49-F238E27FC236}">
                <a16:creationId xmlns:a16="http://schemas.microsoft.com/office/drawing/2014/main" id="{E2289537-3806-C648-9C10-42C741328E32}"/>
              </a:ext>
            </a:extLst>
          </p:cNvPr>
          <p:cNvGrpSpPr/>
          <p:nvPr/>
        </p:nvGrpSpPr>
        <p:grpSpPr>
          <a:xfrm>
            <a:off x="2910834" y="2584174"/>
            <a:ext cx="1380187" cy="1634056"/>
            <a:chOff x="5836036" y="820187"/>
            <a:chExt cx="2760375" cy="3896065"/>
          </a:xfrm>
        </p:grpSpPr>
        <p:sp>
          <p:nvSpPr>
            <p:cNvPr id="385" name="Rectangle 384">
              <a:extLst>
                <a:ext uri="{FF2B5EF4-FFF2-40B4-BE49-F238E27FC236}">
                  <a16:creationId xmlns:a16="http://schemas.microsoft.com/office/drawing/2014/main" id="{B9BEED9A-84DB-9D40-AF82-02C405555190}"/>
                </a:ext>
              </a:extLst>
            </p:cNvPr>
            <p:cNvSpPr/>
            <p:nvPr/>
          </p:nvSpPr>
          <p:spPr>
            <a:xfrm flipH="1">
              <a:off x="6873240" y="3072939"/>
              <a:ext cx="112160" cy="1013131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6" name="Rectangle 385">
              <a:extLst>
                <a:ext uri="{FF2B5EF4-FFF2-40B4-BE49-F238E27FC236}">
                  <a16:creationId xmlns:a16="http://schemas.microsoft.com/office/drawing/2014/main" id="{BDC35D58-3ED1-3D4B-88EA-71CCA00F3C0D}"/>
                </a:ext>
              </a:extLst>
            </p:cNvPr>
            <p:cNvSpPr/>
            <p:nvPr/>
          </p:nvSpPr>
          <p:spPr>
            <a:xfrm flipH="1">
              <a:off x="7401791" y="3059084"/>
              <a:ext cx="112160" cy="1013131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7" name="Triangle 386">
              <a:extLst>
                <a:ext uri="{FF2B5EF4-FFF2-40B4-BE49-F238E27FC236}">
                  <a16:creationId xmlns:a16="http://schemas.microsoft.com/office/drawing/2014/main" id="{6C8FB1B0-B9E5-B14D-87F5-D47E88304956}"/>
                </a:ext>
              </a:extLst>
            </p:cNvPr>
            <p:cNvSpPr/>
            <p:nvPr/>
          </p:nvSpPr>
          <p:spPr>
            <a:xfrm rot="10800000">
              <a:off x="6682049" y="1710672"/>
              <a:ext cx="918555" cy="497731"/>
            </a:xfrm>
            <a:prstGeom prst="triangl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8" name="Rectangle 387">
              <a:extLst>
                <a:ext uri="{FF2B5EF4-FFF2-40B4-BE49-F238E27FC236}">
                  <a16:creationId xmlns:a16="http://schemas.microsoft.com/office/drawing/2014/main" id="{3E907ABB-805C-404F-9719-E05E333F36BF}"/>
                </a:ext>
              </a:extLst>
            </p:cNvPr>
            <p:cNvSpPr/>
            <p:nvPr/>
          </p:nvSpPr>
          <p:spPr>
            <a:xfrm>
              <a:off x="7082444" y="1404851"/>
              <a:ext cx="149628" cy="159881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9" name="Oval 388">
              <a:extLst>
                <a:ext uri="{FF2B5EF4-FFF2-40B4-BE49-F238E27FC236}">
                  <a16:creationId xmlns:a16="http://schemas.microsoft.com/office/drawing/2014/main" id="{8DF36485-2AA5-904E-8516-E20F2928146E}"/>
                </a:ext>
              </a:extLst>
            </p:cNvPr>
            <p:cNvSpPr/>
            <p:nvPr/>
          </p:nvSpPr>
          <p:spPr>
            <a:xfrm>
              <a:off x="6546272" y="1618899"/>
              <a:ext cx="326968" cy="29094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0" name="Oval 389">
              <a:extLst>
                <a:ext uri="{FF2B5EF4-FFF2-40B4-BE49-F238E27FC236}">
                  <a16:creationId xmlns:a16="http://schemas.microsoft.com/office/drawing/2014/main" id="{F8D5F28D-7FEC-D546-B3E5-30426331389A}"/>
                </a:ext>
              </a:extLst>
            </p:cNvPr>
            <p:cNvSpPr/>
            <p:nvPr/>
          </p:nvSpPr>
          <p:spPr>
            <a:xfrm>
              <a:off x="7464827" y="1593961"/>
              <a:ext cx="326968" cy="29094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1" name="Oval 390">
              <a:extLst>
                <a:ext uri="{FF2B5EF4-FFF2-40B4-BE49-F238E27FC236}">
                  <a16:creationId xmlns:a16="http://schemas.microsoft.com/office/drawing/2014/main" id="{054FAFDE-A458-1C42-B88E-7D8459017084}"/>
                </a:ext>
              </a:extLst>
            </p:cNvPr>
            <p:cNvSpPr/>
            <p:nvPr/>
          </p:nvSpPr>
          <p:spPr>
            <a:xfrm>
              <a:off x="6844143" y="820187"/>
              <a:ext cx="570807" cy="66225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2" name="Oval 391">
              <a:extLst>
                <a:ext uri="{FF2B5EF4-FFF2-40B4-BE49-F238E27FC236}">
                  <a16:creationId xmlns:a16="http://schemas.microsoft.com/office/drawing/2014/main" id="{2785D562-FEC7-6F4E-A0AB-3753942648B4}"/>
                </a:ext>
              </a:extLst>
            </p:cNvPr>
            <p:cNvSpPr/>
            <p:nvPr/>
          </p:nvSpPr>
          <p:spPr>
            <a:xfrm>
              <a:off x="6766557" y="1127762"/>
              <a:ext cx="185651" cy="20504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3" name="Oval 392">
              <a:extLst>
                <a:ext uri="{FF2B5EF4-FFF2-40B4-BE49-F238E27FC236}">
                  <a16:creationId xmlns:a16="http://schemas.microsoft.com/office/drawing/2014/main" id="{B089F1ED-0E7B-7547-9E59-64F876678023}"/>
                </a:ext>
              </a:extLst>
            </p:cNvPr>
            <p:cNvSpPr/>
            <p:nvPr/>
          </p:nvSpPr>
          <p:spPr>
            <a:xfrm>
              <a:off x="7323514" y="1127762"/>
              <a:ext cx="185651" cy="20504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4" name="Rectangle 393">
              <a:extLst>
                <a:ext uri="{FF2B5EF4-FFF2-40B4-BE49-F238E27FC236}">
                  <a16:creationId xmlns:a16="http://schemas.microsoft.com/office/drawing/2014/main" id="{50861F7A-6A7F-A24F-934A-B17DC0B09D6A}"/>
                </a:ext>
              </a:extLst>
            </p:cNvPr>
            <p:cNvSpPr/>
            <p:nvPr/>
          </p:nvSpPr>
          <p:spPr>
            <a:xfrm rot="5400000">
              <a:off x="7113270" y="1399654"/>
              <a:ext cx="126768" cy="66502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5" name="Triangle 394">
              <a:extLst>
                <a:ext uri="{FF2B5EF4-FFF2-40B4-BE49-F238E27FC236}">
                  <a16:creationId xmlns:a16="http://schemas.microsoft.com/office/drawing/2014/main" id="{EDFAF80A-6D5C-DF4C-8A5F-2834AE32B176}"/>
                </a:ext>
              </a:extLst>
            </p:cNvPr>
            <p:cNvSpPr/>
            <p:nvPr/>
          </p:nvSpPr>
          <p:spPr>
            <a:xfrm rot="10800000">
              <a:off x="6723614" y="2696107"/>
              <a:ext cx="918555" cy="497731"/>
            </a:xfrm>
            <a:prstGeom prst="triangl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6" name="Oval 395">
              <a:extLst>
                <a:ext uri="{FF2B5EF4-FFF2-40B4-BE49-F238E27FC236}">
                  <a16:creationId xmlns:a16="http://schemas.microsoft.com/office/drawing/2014/main" id="{EB557695-F88F-C246-AEAC-453BF74BCBDD}"/>
                </a:ext>
              </a:extLst>
            </p:cNvPr>
            <p:cNvSpPr/>
            <p:nvPr/>
          </p:nvSpPr>
          <p:spPr>
            <a:xfrm>
              <a:off x="6766557" y="2881744"/>
              <a:ext cx="324197" cy="29925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7" name="Oval 396">
              <a:extLst>
                <a:ext uri="{FF2B5EF4-FFF2-40B4-BE49-F238E27FC236}">
                  <a16:creationId xmlns:a16="http://schemas.microsoft.com/office/drawing/2014/main" id="{148C1F4B-C64F-EC4C-9F75-1A1FE92F55A8}"/>
                </a:ext>
              </a:extLst>
            </p:cNvPr>
            <p:cNvSpPr/>
            <p:nvPr/>
          </p:nvSpPr>
          <p:spPr>
            <a:xfrm>
              <a:off x="7282991" y="2879109"/>
              <a:ext cx="324197" cy="29925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8" name="Rectangle 397">
              <a:extLst>
                <a:ext uri="{FF2B5EF4-FFF2-40B4-BE49-F238E27FC236}">
                  <a16:creationId xmlns:a16="http://schemas.microsoft.com/office/drawing/2014/main" id="{A30884B6-5CA8-3F44-8375-03B3E35C798A}"/>
                </a:ext>
              </a:extLst>
            </p:cNvPr>
            <p:cNvSpPr/>
            <p:nvPr/>
          </p:nvSpPr>
          <p:spPr>
            <a:xfrm rot="1197265" flipH="1">
              <a:off x="6534384" y="1739486"/>
              <a:ext cx="45897" cy="1061559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9" name="Rectangle 398">
              <a:extLst>
                <a:ext uri="{FF2B5EF4-FFF2-40B4-BE49-F238E27FC236}">
                  <a16:creationId xmlns:a16="http://schemas.microsoft.com/office/drawing/2014/main" id="{C947FD2A-9702-1C4C-9171-A65620DC8D5A}"/>
                </a:ext>
              </a:extLst>
            </p:cNvPr>
            <p:cNvSpPr/>
            <p:nvPr/>
          </p:nvSpPr>
          <p:spPr>
            <a:xfrm rot="20078868" flipH="1">
              <a:off x="7791704" y="1673476"/>
              <a:ext cx="45897" cy="1061559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00" name="Group 399">
              <a:extLst>
                <a:ext uri="{FF2B5EF4-FFF2-40B4-BE49-F238E27FC236}">
                  <a16:creationId xmlns:a16="http://schemas.microsoft.com/office/drawing/2014/main" id="{417F0F86-325B-504C-94CE-33EF91A68B51}"/>
                </a:ext>
              </a:extLst>
            </p:cNvPr>
            <p:cNvGrpSpPr/>
            <p:nvPr/>
          </p:nvGrpSpPr>
          <p:grpSpPr>
            <a:xfrm>
              <a:off x="6514613" y="4278831"/>
              <a:ext cx="547910" cy="292331"/>
              <a:chOff x="6437490" y="4362796"/>
              <a:chExt cx="695517" cy="376843"/>
            </a:xfrm>
          </p:grpSpPr>
          <p:sp>
            <p:nvSpPr>
              <p:cNvPr id="474" name="Oval 473">
                <a:extLst>
                  <a:ext uri="{FF2B5EF4-FFF2-40B4-BE49-F238E27FC236}">
                    <a16:creationId xmlns:a16="http://schemas.microsoft.com/office/drawing/2014/main" id="{8B345540-E5D7-9547-87B1-20140C959839}"/>
                  </a:ext>
                </a:extLst>
              </p:cNvPr>
              <p:cNvSpPr/>
              <p:nvPr/>
            </p:nvSpPr>
            <p:spPr>
              <a:xfrm>
                <a:off x="6546272" y="448887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5" name="Oval 474">
                <a:extLst>
                  <a:ext uri="{FF2B5EF4-FFF2-40B4-BE49-F238E27FC236}">
                    <a16:creationId xmlns:a16="http://schemas.microsoft.com/office/drawing/2014/main" id="{5732B2DC-D088-BE44-8B21-1AF3BCD1C8E9}"/>
                  </a:ext>
                </a:extLst>
              </p:cNvPr>
              <p:cNvSpPr/>
              <p:nvPr/>
            </p:nvSpPr>
            <p:spPr>
              <a:xfrm>
                <a:off x="6706290" y="455121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6" name="Oval 475">
                <a:extLst>
                  <a:ext uri="{FF2B5EF4-FFF2-40B4-BE49-F238E27FC236}">
                    <a16:creationId xmlns:a16="http://schemas.microsoft.com/office/drawing/2014/main" id="{70C3304F-4145-A944-B4EF-6011A4BB90C0}"/>
                  </a:ext>
                </a:extLst>
              </p:cNvPr>
              <p:cNvSpPr/>
              <p:nvPr/>
            </p:nvSpPr>
            <p:spPr>
              <a:xfrm>
                <a:off x="6859382" y="461494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7" name="Oval 476">
                <a:extLst>
                  <a:ext uri="{FF2B5EF4-FFF2-40B4-BE49-F238E27FC236}">
                    <a16:creationId xmlns:a16="http://schemas.microsoft.com/office/drawing/2014/main" id="{2E1BDBB8-5018-7046-9DD7-7D464D0EF384}"/>
                  </a:ext>
                </a:extLst>
              </p:cNvPr>
              <p:cNvSpPr/>
              <p:nvPr/>
            </p:nvSpPr>
            <p:spPr>
              <a:xfrm>
                <a:off x="7012474" y="461356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8" name="Oval 477">
                <a:extLst>
                  <a:ext uri="{FF2B5EF4-FFF2-40B4-BE49-F238E27FC236}">
                    <a16:creationId xmlns:a16="http://schemas.microsoft.com/office/drawing/2014/main" id="{E92910AF-EC99-5040-B0D2-9E61744B0DDA}"/>
                  </a:ext>
                </a:extLst>
              </p:cNvPr>
              <p:cNvSpPr/>
              <p:nvPr/>
            </p:nvSpPr>
            <p:spPr>
              <a:xfrm>
                <a:off x="6437490" y="4362796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01" name="Group 400">
              <a:extLst>
                <a:ext uri="{FF2B5EF4-FFF2-40B4-BE49-F238E27FC236}">
                  <a16:creationId xmlns:a16="http://schemas.microsoft.com/office/drawing/2014/main" id="{2ABB64C5-FF46-4C4B-9019-01105226815F}"/>
                </a:ext>
              </a:extLst>
            </p:cNvPr>
            <p:cNvGrpSpPr/>
            <p:nvPr/>
          </p:nvGrpSpPr>
          <p:grpSpPr>
            <a:xfrm flipH="1">
              <a:off x="7333909" y="4278831"/>
              <a:ext cx="547910" cy="292331"/>
              <a:chOff x="6437490" y="4362796"/>
              <a:chExt cx="695517" cy="376843"/>
            </a:xfrm>
          </p:grpSpPr>
          <p:sp>
            <p:nvSpPr>
              <p:cNvPr id="469" name="Oval 468">
                <a:extLst>
                  <a:ext uri="{FF2B5EF4-FFF2-40B4-BE49-F238E27FC236}">
                    <a16:creationId xmlns:a16="http://schemas.microsoft.com/office/drawing/2014/main" id="{BFFAA907-6414-3A45-B115-4E69EDA44A8F}"/>
                  </a:ext>
                </a:extLst>
              </p:cNvPr>
              <p:cNvSpPr/>
              <p:nvPr/>
            </p:nvSpPr>
            <p:spPr>
              <a:xfrm>
                <a:off x="6546272" y="448887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0" name="Oval 469">
                <a:extLst>
                  <a:ext uri="{FF2B5EF4-FFF2-40B4-BE49-F238E27FC236}">
                    <a16:creationId xmlns:a16="http://schemas.microsoft.com/office/drawing/2014/main" id="{A7D85F4C-616D-FF40-A432-2B365CFB7658}"/>
                  </a:ext>
                </a:extLst>
              </p:cNvPr>
              <p:cNvSpPr/>
              <p:nvPr/>
            </p:nvSpPr>
            <p:spPr>
              <a:xfrm>
                <a:off x="6706290" y="455121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1" name="Oval 470">
                <a:extLst>
                  <a:ext uri="{FF2B5EF4-FFF2-40B4-BE49-F238E27FC236}">
                    <a16:creationId xmlns:a16="http://schemas.microsoft.com/office/drawing/2014/main" id="{F6DCE43A-2C9A-0047-882F-7B17987099CF}"/>
                  </a:ext>
                </a:extLst>
              </p:cNvPr>
              <p:cNvSpPr/>
              <p:nvPr/>
            </p:nvSpPr>
            <p:spPr>
              <a:xfrm>
                <a:off x="6859382" y="461494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2" name="Oval 471">
                <a:extLst>
                  <a:ext uri="{FF2B5EF4-FFF2-40B4-BE49-F238E27FC236}">
                    <a16:creationId xmlns:a16="http://schemas.microsoft.com/office/drawing/2014/main" id="{148EAFA7-2C03-0449-8264-4C2B03B9C822}"/>
                  </a:ext>
                </a:extLst>
              </p:cNvPr>
              <p:cNvSpPr/>
              <p:nvPr/>
            </p:nvSpPr>
            <p:spPr>
              <a:xfrm>
                <a:off x="7012474" y="461356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3" name="Oval 472">
                <a:extLst>
                  <a:ext uri="{FF2B5EF4-FFF2-40B4-BE49-F238E27FC236}">
                    <a16:creationId xmlns:a16="http://schemas.microsoft.com/office/drawing/2014/main" id="{08A80E80-8042-FA44-9A31-9BA05C0C86BF}"/>
                  </a:ext>
                </a:extLst>
              </p:cNvPr>
              <p:cNvSpPr/>
              <p:nvPr/>
            </p:nvSpPr>
            <p:spPr>
              <a:xfrm>
                <a:off x="6437490" y="4362796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02" name="Group 401">
              <a:extLst>
                <a:ext uri="{FF2B5EF4-FFF2-40B4-BE49-F238E27FC236}">
                  <a16:creationId xmlns:a16="http://schemas.microsoft.com/office/drawing/2014/main" id="{8DAF69BB-1C40-2040-8A69-ED147A62EA3B}"/>
                </a:ext>
              </a:extLst>
            </p:cNvPr>
            <p:cNvGrpSpPr/>
            <p:nvPr/>
          </p:nvGrpSpPr>
          <p:grpSpPr>
            <a:xfrm>
              <a:off x="6458099" y="4423921"/>
              <a:ext cx="547910" cy="292331"/>
              <a:chOff x="6437490" y="4362796"/>
              <a:chExt cx="695517" cy="376843"/>
            </a:xfrm>
          </p:grpSpPr>
          <p:sp>
            <p:nvSpPr>
              <p:cNvPr id="464" name="Oval 463">
                <a:extLst>
                  <a:ext uri="{FF2B5EF4-FFF2-40B4-BE49-F238E27FC236}">
                    <a16:creationId xmlns:a16="http://schemas.microsoft.com/office/drawing/2014/main" id="{C684EEE1-1FE6-554F-9D9C-8B8507AD8716}"/>
                  </a:ext>
                </a:extLst>
              </p:cNvPr>
              <p:cNvSpPr/>
              <p:nvPr/>
            </p:nvSpPr>
            <p:spPr>
              <a:xfrm>
                <a:off x="6546272" y="448887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5" name="Oval 464">
                <a:extLst>
                  <a:ext uri="{FF2B5EF4-FFF2-40B4-BE49-F238E27FC236}">
                    <a16:creationId xmlns:a16="http://schemas.microsoft.com/office/drawing/2014/main" id="{6725D439-7A20-344E-8696-BF0A094C1461}"/>
                  </a:ext>
                </a:extLst>
              </p:cNvPr>
              <p:cNvSpPr/>
              <p:nvPr/>
            </p:nvSpPr>
            <p:spPr>
              <a:xfrm>
                <a:off x="6706290" y="455121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6" name="Oval 465">
                <a:extLst>
                  <a:ext uri="{FF2B5EF4-FFF2-40B4-BE49-F238E27FC236}">
                    <a16:creationId xmlns:a16="http://schemas.microsoft.com/office/drawing/2014/main" id="{6B5AA828-EB78-F24A-AC59-BD33D39A2052}"/>
                  </a:ext>
                </a:extLst>
              </p:cNvPr>
              <p:cNvSpPr/>
              <p:nvPr/>
            </p:nvSpPr>
            <p:spPr>
              <a:xfrm>
                <a:off x="6859382" y="461494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7" name="Oval 466">
                <a:extLst>
                  <a:ext uri="{FF2B5EF4-FFF2-40B4-BE49-F238E27FC236}">
                    <a16:creationId xmlns:a16="http://schemas.microsoft.com/office/drawing/2014/main" id="{024FD11C-6D39-AD44-9B50-381146A299E5}"/>
                  </a:ext>
                </a:extLst>
              </p:cNvPr>
              <p:cNvSpPr/>
              <p:nvPr/>
            </p:nvSpPr>
            <p:spPr>
              <a:xfrm>
                <a:off x="7012474" y="461356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8" name="Oval 467">
                <a:extLst>
                  <a:ext uri="{FF2B5EF4-FFF2-40B4-BE49-F238E27FC236}">
                    <a16:creationId xmlns:a16="http://schemas.microsoft.com/office/drawing/2014/main" id="{3254A90A-DCC6-A045-94DB-68C5FEF633A9}"/>
                  </a:ext>
                </a:extLst>
              </p:cNvPr>
              <p:cNvSpPr/>
              <p:nvPr/>
            </p:nvSpPr>
            <p:spPr>
              <a:xfrm>
                <a:off x="6437490" y="4362796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03" name="Group 402">
              <a:extLst>
                <a:ext uri="{FF2B5EF4-FFF2-40B4-BE49-F238E27FC236}">
                  <a16:creationId xmlns:a16="http://schemas.microsoft.com/office/drawing/2014/main" id="{6CE41ECF-EEC7-AC4C-98DF-99AB05B3A7D9}"/>
                </a:ext>
              </a:extLst>
            </p:cNvPr>
            <p:cNvGrpSpPr/>
            <p:nvPr/>
          </p:nvGrpSpPr>
          <p:grpSpPr>
            <a:xfrm flipH="1">
              <a:off x="7378206" y="4422846"/>
              <a:ext cx="547910" cy="292331"/>
              <a:chOff x="6437490" y="4362796"/>
              <a:chExt cx="695517" cy="376843"/>
            </a:xfrm>
          </p:grpSpPr>
          <p:sp>
            <p:nvSpPr>
              <p:cNvPr id="459" name="Oval 458">
                <a:extLst>
                  <a:ext uri="{FF2B5EF4-FFF2-40B4-BE49-F238E27FC236}">
                    <a16:creationId xmlns:a16="http://schemas.microsoft.com/office/drawing/2014/main" id="{AA04AE8A-D44C-7D41-8ACE-635D9B4ECAD8}"/>
                  </a:ext>
                </a:extLst>
              </p:cNvPr>
              <p:cNvSpPr/>
              <p:nvPr/>
            </p:nvSpPr>
            <p:spPr>
              <a:xfrm>
                <a:off x="6546272" y="448887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0" name="Oval 459">
                <a:extLst>
                  <a:ext uri="{FF2B5EF4-FFF2-40B4-BE49-F238E27FC236}">
                    <a16:creationId xmlns:a16="http://schemas.microsoft.com/office/drawing/2014/main" id="{28679086-1CF8-B046-91D5-4F5C705CD201}"/>
                  </a:ext>
                </a:extLst>
              </p:cNvPr>
              <p:cNvSpPr/>
              <p:nvPr/>
            </p:nvSpPr>
            <p:spPr>
              <a:xfrm>
                <a:off x="6706290" y="455121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1" name="Oval 460">
                <a:extLst>
                  <a:ext uri="{FF2B5EF4-FFF2-40B4-BE49-F238E27FC236}">
                    <a16:creationId xmlns:a16="http://schemas.microsoft.com/office/drawing/2014/main" id="{864EA7FB-9DD8-7044-BE8F-8728DC626DEA}"/>
                  </a:ext>
                </a:extLst>
              </p:cNvPr>
              <p:cNvSpPr/>
              <p:nvPr/>
            </p:nvSpPr>
            <p:spPr>
              <a:xfrm>
                <a:off x="6859382" y="461494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2" name="Oval 461">
                <a:extLst>
                  <a:ext uri="{FF2B5EF4-FFF2-40B4-BE49-F238E27FC236}">
                    <a16:creationId xmlns:a16="http://schemas.microsoft.com/office/drawing/2014/main" id="{81775D99-5F1F-8D4C-9ED4-87DC215AD219}"/>
                  </a:ext>
                </a:extLst>
              </p:cNvPr>
              <p:cNvSpPr/>
              <p:nvPr/>
            </p:nvSpPr>
            <p:spPr>
              <a:xfrm>
                <a:off x="7012474" y="461356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3" name="Oval 462">
                <a:extLst>
                  <a:ext uri="{FF2B5EF4-FFF2-40B4-BE49-F238E27FC236}">
                    <a16:creationId xmlns:a16="http://schemas.microsoft.com/office/drawing/2014/main" id="{767E74CD-A49D-EE48-97EB-FA5C604DBB32}"/>
                  </a:ext>
                </a:extLst>
              </p:cNvPr>
              <p:cNvSpPr/>
              <p:nvPr/>
            </p:nvSpPr>
            <p:spPr>
              <a:xfrm>
                <a:off x="6437490" y="4362796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04" name="Group 403">
              <a:extLst>
                <a:ext uri="{FF2B5EF4-FFF2-40B4-BE49-F238E27FC236}">
                  <a16:creationId xmlns:a16="http://schemas.microsoft.com/office/drawing/2014/main" id="{D1BA51C8-2A29-FB48-865D-C6A670F45190}"/>
                </a:ext>
              </a:extLst>
            </p:cNvPr>
            <p:cNvGrpSpPr/>
            <p:nvPr/>
          </p:nvGrpSpPr>
          <p:grpSpPr>
            <a:xfrm>
              <a:off x="7905730" y="2717825"/>
              <a:ext cx="690681" cy="571678"/>
              <a:chOff x="7561169" y="5121383"/>
              <a:chExt cx="690681" cy="571678"/>
            </a:xfrm>
          </p:grpSpPr>
          <p:grpSp>
            <p:nvGrpSpPr>
              <p:cNvPr id="442" name="Group 441">
                <a:extLst>
                  <a:ext uri="{FF2B5EF4-FFF2-40B4-BE49-F238E27FC236}">
                    <a16:creationId xmlns:a16="http://schemas.microsoft.com/office/drawing/2014/main" id="{6E370850-A7D0-354E-8F7B-EF2FCB11004F}"/>
                  </a:ext>
                </a:extLst>
              </p:cNvPr>
              <p:cNvGrpSpPr/>
              <p:nvPr/>
            </p:nvGrpSpPr>
            <p:grpSpPr>
              <a:xfrm flipH="1">
                <a:off x="7563155" y="5121383"/>
                <a:ext cx="547910" cy="292331"/>
                <a:chOff x="6437490" y="4362796"/>
                <a:chExt cx="695517" cy="376843"/>
              </a:xfrm>
            </p:grpSpPr>
            <p:sp>
              <p:nvSpPr>
                <p:cNvPr id="454" name="Oval 453">
                  <a:extLst>
                    <a:ext uri="{FF2B5EF4-FFF2-40B4-BE49-F238E27FC236}">
                      <a16:creationId xmlns:a16="http://schemas.microsoft.com/office/drawing/2014/main" id="{910EE505-9353-0046-939E-863F217748CE}"/>
                    </a:ext>
                  </a:extLst>
                </p:cNvPr>
                <p:cNvSpPr/>
                <p:nvPr/>
              </p:nvSpPr>
              <p:spPr>
                <a:xfrm>
                  <a:off x="6546272" y="4488873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5" name="Oval 454">
                  <a:extLst>
                    <a:ext uri="{FF2B5EF4-FFF2-40B4-BE49-F238E27FC236}">
                      <a16:creationId xmlns:a16="http://schemas.microsoft.com/office/drawing/2014/main" id="{2D1098C3-EC09-9946-997F-8617947C34BA}"/>
                    </a:ext>
                  </a:extLst>
                </p:cNvPr>
                <p:cNvSpPr/>
                <p:nvPr/>
              </p:nvSpPr>
              <p:spPr>
                <a:xfrm>
                  <a:off x="6706290" y="4551218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6" name="Oval 455">
                  <a:extLst>
                    <a:ext uri="{FF2B5EF4-FFF2-40B4-BE49-F238E27FC236}">
                      <a16:creationId xmlns:a16="http://schemas.microsoft.com/office/drawing/2014/main" id="{B03C9B51-1D41-BC49-A5F0-A733BA9078C1}"/>
                    </a:ext>
                  </a:extLst>
                </p:cNvPr>
                <p:cNvSpPr/>
                <p:nvPr/>
              </p:nvSpPr>
              <p:spPr>
                <a:xfrm>
                  <a:off x="6859382" y="4614948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7" name="Oval 456">
                  <a:extLst>
                    <a:ext uri="{FF2B5EF4-FFF2-40B4-BE49-F238E27FC236}">
                      <a16:creationId xmlns:a16="http://schemas.microsoft.com/office/drawing/2014/main" id="{61B35F21-E52E-8745-8678-75B9C840EEB1}"/>
                    </a:ext>
                  </a:extLst>
                </p:cNvPr>
                <p:cNvSpPr/>
                <p:nvPr/>
              </p:nvSpPr>
              <p:spPr>
                <a:xfrm>
                  <a:off x="7012474" y="4613563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8" name="Oval 457">
                  <a:extLst>
                    <a:ext uri="{FF2B5EF4-FFF2-40B4-BE49-F238E27FC236}">
                      <a16:creationId xmlns:a16="http://schemas.microsoft.com/office/drawing/2014/main" id="{890E788A-F50E-3F4E-9F48-9F567E99B3AB}"/>
                    </a:ext>
                  </a:extLst>
                </p:cNvPr>
                <p:cNvSpPr/>
                <p:nvPr/>
              </p:nvSpPr>
              <p:spPr>
                <a:xfrm>
                  <a:off x="6437490" y="4362796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43" name="Group 442">
                <a:extLst>
                  <a:ext uri="{FF2B5EF4-FFF2-40B4-BE49-F238E27FC236}">
                    <a16:creationId xmlns:a16="http://schemas.microsoft.com/office/drawing/2014/main" id="{96A1564F-E428-9742-A6A3-DD2999AFC850}"/>
                  </a:ext>
                </a:extLst>
              </p:cNvPr>
              <p:cNvGrpSpPr/>
              <p:nvPr/>
            </p:nvGrpSpPr>
            <p:grpSpPr>
              <a:xfrm flipH="1">
                <a:off x="7561169" y="5255640"/>
                <a:ext cx="608741" cy="292331"/>
                <a:chOff x="6437490" y="4362796"/>
                <a:chExt cx="772736" cy="376843"/>
              </a:xfrm>
            </p:grpSpPr>
            <p:sp>
              <p:nvSpPr>
                <p:cNvPr id="449" name="Oval 448">
                  <a:extLst>
                    <a:ext uri="{FF2B5EF4-FFF2-40B4-BE49-F238E27FC236}">
                      <a16:creationId xmlns:a16="http://schemas.microsoft.com/office/drawing/2014/main" id="{C272D407-02C6-7F42-ADDB-87D44E77E5EE}"/>
                    </a:ext>
                  </a:extLst>
                </p:cNvPr>
                <p:cNvSpPr/>
                <p:nvPr/>
              </p:nvSpPr>
              <p:spPr>
                <a:xfrm>
                  <a:off x="6546272" y="4488873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0" name="Oval 449">
                  <a:extLst>
                    <a:ext uri="{FF2B5EF4-FFF2-40B4-BE49-F238E27FC236}">
                      <a16:creationId xmlns:a16="http://schemas.microsoft.com/office/drawing/2014/main" id="{AACEDF77-B036-994E-8141-248922F46477}"/>
                    </a:ext>
                  </a:extLst>
                </p:cNvPr>
                <p:cNvSpPr/>
                <p:nvPr/>
              </p:nvSpPr>
              <p:spPr>
                <a:xfrm>
                  <a:off x="6706290" y="4551218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1" name="Oval 450">
                  <a:extLst>
                    <a:ext uri="{FF2B5EF4-FFF2-40B4-BE49-F238E27FC236}">
                      <a16:creationId xmlns:a16="http://schemas.microsoft.com/office/drawing/2014/main" id="{9ACCC37F-A22C-7241-999F-1BA67B08096E}"/>
                    </a:ext>
                  </a:extLst>
                </p:cNvPr>
                <p:cNvSpPr/>
                <p:nvPr/>
              </p:nvSpPr>
              <p:spPr>
                <a:xfrm>
                  <a:off x="6859382" y="4614948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2" name="Oval 451">
                  <a:extLst>
                    <a:ext uri="{FF2B5EF4-FFF2-40B4-BE49-F238E27FC236}">
                      <a16:creationId xmlns:a16="http://schemas.microsoft.com/office/drawing/2014/main" id="{723A0CA0-7FE6-F540-8BA6-BE94EACB8997}"/>
                    </a:ext>
                  </a:extLst>
                </p:cNvPr>
                <p:cNvSpPr/>
                <p:nvPr/>
              </p:nvSpPr>
              <p:spPr>
                <a:xfrm>
                  <a:off x="7089693" y="4613563"/>
                  <a:ext cx="120533" cy="124690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3" name="Oval 452">
                  <a:extLst>
                    <a:ext uri="{FF2B5EF4-FFF2-40B4-BE49-F238E27FC236}">
                      <a16:creationId xmlns:a16="http://schemas.microsoft.com/office/drawing/2014/main" id="{40AD22F5-1F58-234B-92C0-BE9115B85C98}"/>
                    </a:ext>
                  </a:extLst>
                </p:cNvPr>
                <p:cNvSpPr/>
                <p:nvPr/>
              </p:nvSpPr>
              <p:spPr>
                <a:xfrm>
                  <a:off x="6437490" y="4362796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44" name="Group 443">
                <a:extLst>
                  <a:ext uri="{FF2B5EF4-FFF2-40B4-BE49-F238E27FC236}">
                    <a16:creationId xmlns:a16="http://schemas.microsoft.com/office/drawing/2014/main" id="{199CB5A8-A13C-EF46-BA50-81B61A3E4F78}"/>
                  </a:ext>
                </a:extLst>
              </p:cNvPr>
              <p:cNvGrpSpPr/>
              <p:nvPr/>
            </p:nvGrpSpPr>
            <p:grpSpPr>
              <a:xfrm flipH="1">
                <a:off x="7824542" y="5400730"/>
                <a:ext cx="427308" cy="292331"/>
                <a:chOff x="6437490" y="4362796"/>
                <a:chExt cx="542425" cy="376843"/>
              </a:xfrm>
            </p:grpSpPr>
            <p:sp>
              <p:nvSpPr>
                <p:cNvPr id="445" name="Oval 444">
                  <a:extLst>
                    <a:ext uri="{FF2B5EF4-FFF2-40B4-BE49-F238E27FC236}">
                      <a16:creationId xmlns:a16="http://schemas.microsoft.com/office/drawing/2014/main" id="{E277D905-4B26-C54F-B0B1-03FA7FCF1DF1}"/>
                    </a:ext>
                  </a:extLst>
                </p:cNvPr>
                <p:cNvSpPr/>
                <p:nvPr/>
              </p:nvSpPr>
              <p:spPr>
                <a:xfrm>
                  <a:off x="6546272" y="4488873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46" name="Oval 445">
                  <a:extLst>
                    <a:ext uri="{FF2B5EF4-FFF2-40B4-BE49-F238E27FC236}">
                      <a16:creationId xmlns:a16="http://schemas.microsoft.com/office/drawing/2014/main" id="{43EA9991-ACBE-7F4F-9C12-2CF7A39802F5}"/>
                    </a:ext>
                  </a:extLst>
                </p:cNvPr>
                <p:cNvSpPr/>
                <p:nvPr/>
              </p:nvSpPr>
              <p:spPr>
                <a:xfrm>
                  <a:off x="6706290" y="4551218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47" name="Oval 446">
                  <a:extLst>
                    <a:ext uri="{FF2B5EF4-FFF2-40B4-BE49-F238E27FC236}">
                      <a16:creationId xmlns:a16="http://schemas.microsoft.com/office/drawing/2014/main" id="{78B4070C-D125-4F4B-A74B-9596D884D1DE}"/>
                    </a:ext>
                  </a:extLst>
                </p:cNvPr>
                <p:cNvSpPr/>
                <p:nvPr/>
              </p:nvSpPr>
              <p:spPr>
                <a:xfrm>
                  <a:off x="6859382" y="4614948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48" name="Oval 447">
                  <a:extLst>
                    <a:ext uri="{FF2B5EF4-FFF2-40B4-BE49-F238E27FC236}">
                      <a16:creationId xmlns:a16="http://schemas.microsoft.com/office/drawing/2014/main" id="{9B8374D4-C54F-6242-AE62-767FC9D2EDE0}"/>
                    </a:ext>
                  </a:extLst>
                </p:cNvPr>
                <p:cNvSpPr/>
                <p:nvPr/>
              </p:nvSpPr>
              <p:spPr>
                <a:xfrm>
                  <a:off x="6437490" y="4362796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405" name="Group 404">
              <a:extLst>
                <a:ext uri="{FF2B5EF4-FFF2-40B4-BE49-F238E27FC236}">
                  <a16:creationId xmlns:a16="http://schemas.microsoft.com/office/drawing/2014/main" id="{2879DEF9-2E3A-9242-BAFE-6D7679D8E381}"/>
                </a:ext>
              </a:extLst>
            </p:cNvPr>
            <p:cNvGrpSpPr/>
            <p:nvPr/>
          </p:nvGrpSpPr>
          <p:grpSpPr>
            <a:xfrm>
              <a:off x="5976821" y="2779241"/>
              <a:ext cx="547910" cy="292331"/>
              <a:chOff x="6437490" y="4362796"/>
              <a:chExt cx="695517" cy="376843"/>
            </a:xfrm>
          </p:grpSpPr>
          <p:sp>
            <p:nvSpPr>
              <p:cNvPr id="437" name="Oval 436">
                <a:extLst>
                  <a:ext uri="{FF2B5EF4-FFF2-40B4-BE49-F238E27FC236}">
                    <a16:creationId xmlns:a16="http://schemas.microsoft.com/office/drawing/2014/main" id="{7E74873F-6B87-4B40-8B79-A0289A2D905D}"/>
                  </a:ext>
                </a:extLst>
              </p:cNvPr>
              <p:cNvSpPr/>
              <p:nvPr/>
            </p:nvSpPr>
            <p:spPr>
              <a:xfrm>
                <a:off x="6546272" y="448887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8" name="Oval 437">
                <a:extLst>
                  <a:ext uri="{FF2B5EF4-FFF2-40B4-BE49-F238E27FC236}">
                    <a16:creationId xmlns:a16="http://schemas.microsoft.com/office/drawing/2014/main" id="{28F46E0F-B931-9F4E-B127-0EBD0079B14F}"/>
                  </a:ext>
                </a:extLst>
              </p:cNvPr>
              <p:cNvSpPr/>
              <p:nvPr/>
            </p:nvSpPr>
            <p:spPr>
              <a:xfrm>
                <a:off x="6706290" y="455121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9" name="Oval 438">
                <a:extLst>
                  <a:ext uri="{FF2B5EF4-FFF2-40B4-BE49-F238E27FC236}">
                    <a16:creationId xmlns:a16="http://schemas.microsoft.com/office/drawing/2014/main" id="{E6AF8D80-5B31-BB4E-BAF2-27764B61BABE}"/>
                  </a:ext>
                </a:extLst>
              </p:cNvPr>
              <p:cNvSpPr/>
              <p:nvPr/>
            </p:nvSpPr>
            <p:spPr>
              <a:xfrm>
                <a:off x="6859382" y="461494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0" name="Oval 439">
                <a:extLst>
                  <a:ext uri="{FF2B5EF4-FFF2-40B4-BE49-F238E27FC236}">
                    <a16:creationId xmlns:a16="http://schemas.microsoft.com/office/drawing/2014/main" id="{A6CDFFB7-9C06-4947-BE8E-45051AABF9EA}"/>
                  </a:ext>
                </a:extLst>
              </p:cNvPr>
              <p:cNvSpPr/>
              <p:nvPr/>
            </p:nvSpPr>
            <p:spPr>
              <a:xfrm>
                <a:off x="7012474" y="461356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1" name="Oval 440">
                <a:extLst>
                  <a:ext uri="{FF2B5EF4-FFF2-40B4-BE49-F238E27FC236}">
                    <a16:creationId xmlns:a16="http://schemas.microsoft.com/office/drawing/2014/main" id="{8F20A0E6-8FC9-0F40-90AF-7CA6E7FE1480}"/>
                  </a:ext>
                </a:extLst>
              </p:cNvPr>
              <p:cNvSpPr/>
              <p:nvPr/>
            </p:nvSpPr>
            <p:spPr>
              <a:xfrm>
                <a:off x="6437490" y="4362796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06" name="Group 405">
              <a:extLst>
                <a:ext uri="{FF2B5EF4-FFF2-40B4-BE49-F238E27FC236}">
                  <a16:creationId xmlns:a16="http://schemas.microsoft.com/office/drawing/2014/main" id="{E7D57307-5140-FF40-84F4-A8C6326F8040}"/>
                </a:ext>
              </a:extLst>
            </p:cNvPr>
            <p:cNvGrpSpPr/>
            <p:nvPr/>
          </p:nvGrpSpPr>
          <p:grpSpPr>
            <a:xfrm>
              <a:off x="5917979" y="2913493"/>
              <a:ext cx="604021" cy="301845"/>
              <a:chOff x="6437490" y="4362796"/>
              <a:chExt cx="766744" cy="389108"/>
            </a:xfrm>
          </p:grpSpPr>
          <p:sp>
            <p:nvSpPr>
              <p:cNvPr id="432" name="Oval 431">
                <a:extLst>
                  <a:ext uri="{FF2B5EF4-FFF2-40B4-BE49-F238E27FC236}">
                    <a16:creationId xmlns:a16="http://schemas.microsoft.com/office/drawing/2014/main" id="{CDD1597E-3781-3646-B763-A7B5336EB7A7}"/>
                  </a:ext>
                </a:extLst>
              </p:cNvPr>
              <p:cNvSpPr/>
              <p:nvPr/>
            </p:nvSpPr>
            <p:spPr>
              <a:xfrm>
                <a:off x="6546272" y="448887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3" name="Oval 432">
                <a:extLst>
                  <a:ext uri="{FF2B5EF4-FFF2-40B4-BE49-F238E27FC236}">
                    <a16:creationId xmlns:a16="http://schemas.microsoft.com/office/drawing/2014/main" id="{E6E495C3-9EE3-3E4B-B39B-3D92320EE973}"/>
                  </a:ext>
                </a:extLst>
              </p:cNvPr>
              <p:cNvSpPr/>
              <p:nvPr/>
            </p:nvSpPr>
            <p:spPr>
              <a:xfrm>
                <a:off x="6706290" y="455121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4" name="Oval 433">
                <a:extLst>
                  <a:ext uri="{FF2B5EF4-FFF2-40B4-BE49-F238E27FC236}">
                    <a16:creationId xmlns:a16="http://schemas.microsoft.com/office/drawing/2014/main" id="{39B90C83-96A7-E042-B643-0499025ACE2C}"/>
                  </a:ext>
                </a:extLst>
              </p:cNvPr>
              <p:cNvSpPr/>
              <p:nvPr/>
            </p:nvSpPr>
            <p:spPr>
              <a:xfrm>
                <a:off x="6859382" y="461494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5" name="Oval 434">
                <a:extLst>
                  <a:ext uri="{FF2B5EF4-FFF2-40B4-BE49-F238E27FC236}">
                    <a16:creationId xmlns:a16="http://schemas.microsoft.com/office/drawing/2014/main" id="{5B8EA0C2-AF5F-0748-A1B9-4D14CA33836C}"/>
                  </a:ext>
                </a:extLst>
              </p:cNvPr>
              <p:cNvSpPr/>
              <p:nvPr/>
            </p:nvSpPr>
            <p:spPr>
              <a:xfrm>
                <a:off x="7083701" y="4627214"/>
                <a:ext cx="120533" cy="124690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6" name="Oval 435">
                <a:extLst>
                  <a:ext uri="{FF2B5EF4-FFF2-40B4-BE49-F238E27FC236}">
                    <a16:creationId xmlns:a16="http://schemas.microsoft.com/office/drawing/2014/main" id="{39F6056E-851E-9641-B2D1-0FAFEACB7862}"/>
                  </a:ext>
                </a:extLst>
              </p:cNvPr>
              <p:cNvSpPr/>
              <p:nvPr/>
            </p:nvSpPr>
            <p:spPr>
              <a:xfrm>
                <a:off x="6437490" y="4362796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07" name="Group 406">
              <a:extLst>
                <a:ext uri="{FF2B5EF4-FFF2-40B4-BE49-F238E27FC236}">
                  <a16:creationId xmlns:a16="http://schemas.microsoft.com/office/drawing/2014/main" id="{360288EC-FF46-3945-8023-B96505D08DAD}"/>
                </a:ext>
              </a:extLst>
            </p:cNvPr>
            <p:cNvGrpSpPr/>
            <p:nvPr/>
          </p:nvGrpSpPr>
          <p:grpSpPr>
            <a:xfrm>
              <a:off x="5836036" y="3058588"/>
              <a:ext cx="427308" cy="292331"/>
              <a:chOff x="6437490" y="4362796"/>
              <a:chExt cx="542425" cy="376843"/>
            </a:xfrm>
          </p:grpSpPr>
          <p:sp>
            <p:nvSpPr>
              <p:cNvPr id="428" name="Oval 427">
                <a:extLst>
                  <a:ext uri="{FF2B5EF4-FFF2-40B4-BE49-F238E27FC236}">
                    <a16:creationId xmlns:a16="http://schemas.microsoft.com/office/drawing/2014/main" id="{BBF61CFF-BCD1-6F43-9285-7D9AAD93093D}"/>
                  </a:ext>
                </a:extLst>
              </p:cNvPr>
              <p:cNvSpPr/>
              <p:nvPr/>
            </p:nvSpPr>
            <p:spPr>
              <a:xfrm>
                <a:off x="6546272" y="448887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9" name="Oval 428">
                <a:extLst>
                  <a:ext uri="{FF2B5EF4-FFF2-40B4-BE49-F238E27FC236}">
                    <a16:creationId xmlns:a16="http://schemas.microsoft.com/office/drawing/2014/main" id="{5BF22650-19BB-7243-BA43-0C63EC0FA958}"/>
                  </a:ext>
                </a:extLst>
              </p:cNvPr>
              <p:cNvSpPr/>
              <p:nvPr/>
            </p:nvSpPr>
            <p:spPr>
              <a:xfrm>
                <a:off x="6706290" y="455121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0" name="Oval 429">
                <a:extLst>
                  <a:ext uri="{FF2B5EF4-FFF2-40B4-BE49-F238E27FC236}">
                    <a16:creationId xmlns:a16="http://schemas.microsoft.com/office/drawing/2014/main" id="{6EA689D5-A004-4648-B393-02140A2222ED}"/>
                  </a:ext>
                </a:extLst>
              </p:cNvPr>
              <p:cNvSpPr/>
              <p:nvPr/>
            </p:nvSpPr>
            <p:spPr>
              <a:xfrm>
                <a:off x="6859382" y="461494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1" name="Oval 430">
                <a:extLst>
                  <a:ext uri="{FF2B5EF4-FFF2-40B4-BE49-F238E27FC236}">
                    <a16:creationId xmlns:a16="http://schemas.microsoft.com/office/drawing/2014/main" id="{D1B6B6A5-9295-EF4C-AEFA-6DB48870FCFA}"/>
                  </a:ext>
                </a:extLst>
              </p:cNvPr>
              <p:cNvSpPr/>
              <p:nvPr/>
            </p:nvSpPr>
            <p:spPr>
              <a:xfrm>
                <a:off x="6437490" y="4362796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408" name="Straight Connector 407">
              <a:extLst>
                <a:ext uri="{FF2B5EF4-FFF2-40B4-BE49-F238E27FC236}">
                  <a16:creationId xmlns:a16="http://schemas.microsoft.com/office/drawing/2014/main" id="{158CD685-EC09-B24A-9DAB-31D8B83F0174}"/>
                </a:ext>
              </a:extLst>
            </p:cNvPr>
            <p:cNvCxnSpPr>
              <a:stCxn id="478" idx="7"/>
              <a:endCxn id="427" idx="2"/>
            </p:cNvCxnSpPr>
            <p:nvPr/>
          </p:nvCxnSpPr>
          <p:spPr>
            <a:xfrm flipV="1">
              <a:off x="6595660" y="4117058"/>
              <a:ext cx="220776" cy="1759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9" name="Straight Connector 408">
              <a:extLst>
                <a:ext uri="{FF2B5EF4-FFF2-40B4-BE49-F238E27FC236}">
                  <a16:creationId xmlns:a16="http://schemas.microsoft.com/office/drawing/2014/main" id="{EB6EA925-B9C3-404B-B461-32B0E6359E18}"/>
                </a:ext>
              </a:extLst>
            </p:cNvPr>
            <p:cNvCxnSpPr>
              <a:cxnSpLocks/>
              <a:endCxn id="427" idx="5"/>
            </p:cNvCxnSpPr>
            <p:nvPr/>
          </p:nvCxnSpPr>
          <p:spPr>
            <a:xfrm flipV="1">
              <a:off x="7007088" y="4195431"/>
              <a:ext cx="36400" cy="27512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0" name="Straight Connector 409">
              <a:extLst>
                <a:ext uri="{FF2B5EF4-FFF2-40B4-BE49-F238E27FC236}">
                  <a16:creationId xmlns:a16="http://schemas.microsoft.com/office/drawing/2014/main" id="{6930C4A6-49D1-9141-A89D-CC4E13FB126D}"/>
                </a:ext>
              </a:extLst>
            </p:cNvPr>
            <p:cNvCxnSpPr>
              <a:cxnSpLocks/>
              <a:endCxn id="426" idx="3"/>
            </p:cNvCxnSpPr>
            <p:nvPr/>
          </p:nvCxnSpPr>
          <p:spPr>
            <a:xfrm flipH="1" flipV="1">
              <a:off x="7363823" y="4178804"/>
              <a:ext cx="6276" cy="2830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1" name="Straight Connector 410">
              <a:extLst>
                <a:ext uri="{FF2B5EF4-FFF2-40B4-BE49-F238E27FC236}">
                  <a16:creationId xmlns:a16="http://schemas.microsoft.com/office/drawing/2014/main" id="{223159F5-F81B-D340-B67D-85759CADEEAF}"/>
                </a:ext>
              </a:extLst>
            </p:cNvPr>
            <p:cNvCxnSpPr>
              <a:cxnSpLocks/>
              <a:stCxn id="473" idx="7"/>
              <a:endCxn id="426" idx="6"/>
            </p:cNvCxnSpPr>
            <p:nvPr/>
          </p:nvCxnSpPr>
          <p:spPr>
            <a:xfrm flipH="1" flipV="1">
              <a:off x="7590875" y="4100431"/>
              <a:ext cx="209897" cy="19256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2" name="Straight Connector 411">
              <a:extLst>
                <a:ext uri="{FF2B5EF4-FFF2-40B4-BE49-F238E27FC236}">
                  <a16:creationId xmlns:a16="http://schemas.microsoft.com/office/drawing/2014/main" id="{AA7C7D20-719D-254C-ADB4-A39090D26CFD}"/>
                </a:ext>
              </a:extLst>
            </p:cNvPr>
            <p:cNvCxnSpPr>
              <a:cxnSpLocks/>
              <a:stCxn id="441" idx="0"/>
              <a:endCxn id="418" idx="1"/>
            </p:cNvCxnSpPr>
            <p:nvPr/>
          </p:nvCxnSpPr>
          <p:spPr>
            <a:xfrm flipV="1">
              <a:off x="6024298" y="2702166"/>
              <a:ext cx="265743" cy="7707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3" name="Straight Connector 412">
              <a:extLst>
                <a:ext uri="{FF2B5EF4-FFF2-40B4-BE49-F238E27FC236}">
                  <a16:creationId xmlns:a16="http://schemas.microsoft.com/office/drawing/2014/main" id="{FD1B51F6-4CA7-A341-B1E2-C85B83331F1A}"/>
                </a:ext>
              </a:extLst>
            </p:cNvPr>
            <p:cNvCxnSpPr>
              <a:cxnSpLocks/>
              <a:stCxn id="440" idx="7"/>
              <a:endCxn id="418" idx="6"/>
            </p:cNvCxnSpPr>
            <p:nvPr/>
          </p:nvCxnSpPr>
          <p:spPr>
            <a:xfrm flipH="1" flipV="1">
              <a:off x="6484555" y="2760538"/>
              <a:ext cx="26270" cy="2273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4" name="Straight Connector 413">
              <a:extLst>
                <a:ext uri="{FF2B5EF4-FFF2-40B4-BE49-F238E27FC236}">
                  <a16:creationId xmlns:a16="http://schemas.microsoft.com/office/drawing/2014/main" id="{F663AB69-AA39-BB47-97FE-27459BA85BC5}"/>
                </a:ext>
              </a:extLst>
            </p:cNvPr>
            <p:cNvCxnSpPr>
              <a:cxnSpLocks/>
              <a:stCxn id="457" idx="6"/>
              <a:endCxn id="421" idx="3"/>
            </p:cNvCxnSpPr>
            <p:nvPr/>
          </p:nvCxnSpPr>
          <p:spPr>
            <a:xfrm flipV="1">
              <a:off x="7907716" y="2748386"/>
              <a:ext cx="74374" cy="2123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5" name="Straight Connector 414">
              <a:extLst>
                <a:ext uri="{FF2B5EF4-FFF2-40B4-BE49-F238E27FC236}">
                  <a16:creationId xmlns:a16="http://schemas.microsoft.com/office/drawing/2014/main" id="{7B5018D4-031F-4D4F-813F-379B2A537908}"/>
                </a:ext>
              </a:extLst>
            </p:cNvPr>
            <p:cNvCxnSpPr>
              <a:cxnSpLocks/>
              <a:endCxn id="458" idx="0"/>
            </p:cNvCxnSpPr>
            <p:nvPr/>
          </p:nvCxnSpPr>
          <p:spPr>
            <a:xfrm>
              <a:off x="8161377" y="2684713"/>
              <a:ext cx="246772" cy="331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6" name="Rectangle 415">
              <a:extLst>
                <a:ext uri="{FF2B5EF4-FFF2-40B4-BE49-F238E27FC236}">
                  <a16:creationId xmlns:a16="http://schemas.microsoft.com/office/drawing/2014/main" id="{78FEE365-ADDC-5745-BE11-8E566DF6F0DB}"/>
                </a:ext>
              </a:extLst>
            </p:cNvPr>
            <p:cNvSpPr/>
            <p:nvPr/>
          </p:nvSpPr>
          <p:spPr>
            <a:xfrm rot="366020" flipH="1">
              <a:off x="6430312" y="2277770"/>
              <a:ext cx="45719" cy="49934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7" name="Oval 416">
              <a:extLst>
                <a:ext uri="{FF2B5EF4-FFF2-40B4-BE49-F238E27FC236}">
                  <a16:creationId xmlns:a16="http://schemas.microsoft.com/office/drawing/2014/main" id="{A40FCD4F-D891-BA4D-951B-E3D04013BD93}"/>
                </a:ext>
              </a:extLst>
            </p:cNvPr>
            <p:cNvSpPr/>
            <p:nvPr/>
          </p:nvSpPr>
          <p:spPr>
            <a:xfrm>
              <a:off x="6455042" y="2112575"/>
              <a:ext cx="241067" cy="25071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8" name="Oval 417">
              <a:extLst>
                <a:ext uri="{FF2B5EF4-FFF2-40B4-BE49-F238E27FC236}">
                  <a16:creationId xmlns:a16="http://schemas.microsoft.com/office/drawing/2014/main" id="{7E36C189-07D5-3E42-92AE-CC04CF752E5D}"/>
                </a:ext>
              </a:extLst>
            </p:cNvPr>
            <p:cNvSpPr/>
            <p:nvPr/>
          </p:nvSpPr>
          <p:spPr>
            <a:xfrm>
              <a:off x="6256668" y="2677988"/>
              <a:ext cx="227887" cy="1651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9" name="Rectangle 418">
              <a:extLst>
                <a:ext uri="{FF2B5EF4-FFF2-40B4-BE49-F238E27FC236}">
                  <a16:creationId xmlns:a16="http://schemas.microsoft.com/office/drawing/2014/main" id="{88637A3A-DE40-3343-BAE8-F487AB6B8170}"/>
                </a:ext>
              </a:extLst>
            </p:cNvPr>
            <p:cNvSpPr/>
            <p:nvPr/>
          </p:nvSpPr>
          <p:spPr>
            <a:xfrm rot="20813911">
              <a:off x="7930548" y="2166043"/>
              <a:ext cx="45719" cy="49934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0" name="Oval 419">
              <a:extLst>
                <a:ext uri="{FF2B5EF4-FFF2-40B4-BE49-F238E27FC236}">
                  <a16:creationId xmlns:a16="http://schemas.microsoft.com/office/drawing/2014/main" id="{9757486C-D49C-F949-813C-B3BF6CE91A0E}"/>
                </a:ext>
              </a:extLst>
            </p:cNvPr>
            <p:cNvSpPr/>
            <p:nvPr/>
          </p:nvSpPr>
          <p:spPr>
            <a:xfrm>
              <a:off x="7696878" y="2078898"/>
              <a:ext cx="241067" cy="25071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1" name="Oval 420">
              <a:extLst>
                <a:ext uri="{FF2B5EF4-FFF2-40B4-BE49-F238E27FC236}">
                  <a16:creationId xmlns:a16="http://schemas.microsoft.com/office/drawing/2014/main" id="{628AAB12-BBDB-2740-834E-8BA26E5FAC56}"/>
                </a:ext>
              </a:extLst>
            </p:cNvPr>
            <p:cNvSpPr/>
            <p:nvPr/>
          </p:nvSpPr>
          <p:spPr>
            <a:xfrm>
              <a:off x="7948717" y="2607464"/>
              <a:ext cx="227887" cy="1651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2" name="Rectangle 421">
              <a:extLst>
                <a:ext uri="{FF2B5EF4-FFF2-40B4-BE49-F238E27FC236}">
                  <a16:creationId xmlns:a16="http://schemas.microsoft.com/office/drawing/2014/main" id="{A1930FD9-55C6-7F49-9BB2-4224A15E20C6}"/>
                </a:ext>
              </a:extLst>
            </p:cNvPr>
            <p:cNvSpPr/>
            <p:nvPr/>
          </p:nvSpPr>
          <p:spPr>
            <a:xfrm rot="366020" flipH="1">
              <a:off x="6930734" y="3644646"/>
              <a:ext cx="72179" cy="49934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3" name="Rectangle 422">
              <a:extLst>
                <a:ext uri="{FF2B5EF4-FFF2-40B4-BE49-F238E27FC236}">
                  <a16:creationId xmlns:a16="http://schemas.microsoft.com/office/drawing/2014/main" id="{B2DE5545-1DFB-EF4D-BC26-52B1B708A009}"/>
                </a:ext>
              </a:extLst>
            </p:cNvPr>
            <p:cNvSpPr/>
            <p:nvPr/>
          </p:nvSpPr>
          <p:spPr>
            <a:xfrm rot="21233980">
              <a:off x="7397594" y="3639975"/>
              <a:ext cx="72179" cy="49934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4" name="Oval 423">
              <a:extLst>
                <a:ext uri="{FF2B5EF4-FFF2-40B4-BE49-F238E27FC236}">
                  <a16:creationId xmlns:a16="http://schemas.microsoft.com/office/drawing/2014/main" id="{93D66BB2-1099-3F43-B1AE-E7D48D16551B}"/>
                </a:ext>
              </a:extLst>
            </p:cNvPr>
            <p:cNvSpPr/>
            <p:nvPr/>
          </p:nvSpPr>
          <p:spPr>
            <a:xfrm>
              <a:off x="6795651" y="3499607"/>
              <a:ext cx="266008" cy="22167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5" name="Oval 424">
              <a:extLst>
                <a:ext uri="{FF2B5EF4-FFF2-40B4-BE49-F238E27FC236}">
                  <a16:creationId xmlns:a16="http://schemas.microsoft.com/office/drawing/2014/main" id="{0F0C8EED-7391-0941-AFF4-59FBC6A12F6C}"/>
                </a:ext>
              </a:extLst>
            </p:cNvPr>
            <p:cNvSpPr/>
            <p:nvPr/>
          </p:nvSpPr>
          <p:spPr>
            <a:xfrm>
              <a:off x="7333909" y="3499607"/>
              <a:ext cx="266008" cy="22167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6" name="Oval 425">
              <a:extLst>
                <a:ext uri="{FF2B5EF4-FFF2-40B4-BE49-F238E27FC236}">
                  <a16:creationId xmlns:a16="http://schemas.microsoft.com/office/drawing/2014/main" id="{1378B6CA-2F8D-CB4E-AAC6-8FFD840E1899}"/>
                </a:ext>
              </a:extLst>
            </p:cNvPr>
            <p:cNvSpPr/>
            <p:nvPr/>
          </p:nvSpPr>
          <p:spPr>
            <a:xfrm>
              <a:off x="7324867" y="3989595"/>
              <a:ext cx="266008" cy="22167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7" name="Oval 426">
              <a:extLst>
                <a:ext uri="{FF2B5EF4-FFF2-40B4-BE49-F238E27FC236}">
                  <a16:creationId xmlns:a16="http://schemas.microsoft.com/office/drawing/2014/main" id="{789971FA-ACD3-F646-BA34-F43992BC0E77}"/>
                </a:ext>
              </a:extLst>
            </p:cNvPr>
            <p:cNvSpPr/>
            <p:nvPr/>
          </p:nvSpPr>
          <p:spPr>
            <a:xfrm>
              <a:off x="6816436" y="4006222"/>
              <a:ext cx="266008" cy="22167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79" name="Group 478">
            <a:extLst>
              <a:ext uri="{FF2B5EF4-FFF2-40B4-BE49-F238E27FC236}">
                <a16:creationId xmlns:a16="http://schemas.microsoft.com/office/drawing/2014/main" id="{80AF535D-998E-F64A-9636-FEBA153ED330}"/>
              </a:ext>
            </a:extLst>
          </p:cNvPr>
          <p:cNvGrpSpPr/>
          <p:nvPr/>
        </p:nvGrpSpPr>
        <p:grpSpPr>
          <a:xfrm>
            <a:off x="2971766" y="4784035"/>
            <a:ext cx="1380187" cy="1634056"/>
            <a:chOff x="5836036" y="820187"/>
            <a:chExt cx="2760375" cy="3896065"/>
          </a:xfrm>
        </p:grpSpPr>
        <p:sp>
          <p:nvSpPr>
            <p:cNvPr id="480" name="Rectangle 479">
              <a:extLst>
                <a:ext uri="{FF2B5EF4-FFF2-40B4-BE49-F238E27FC236}">
                  <a16:creationId xmlns:a16="http://schemas.microsoft.com/office/drawing/2014/main" id="{BC4E114C-A85D-0047-B6EC-00A60A9BB6CE}"/>
                </a:ext>
              </a:extLst>
            </p:cNvPr>
            <p:cNvSpPr/>
            <p:nvPr/>
          </p:nvSpPr>
          <p:spPr>
            <a:xfrm flipH="1">
              <a:off x="6873240" y="3072939"/>
              <a:ext cx="112160" cy="1013131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1" name="Rectangle 480">
              <a:extLst>
                <a:ext uri="{FF2B5EF4-FFF2-40B4-BE49-F238E27FC236}">
                  <a16:creationId xmlns:a16="http://schemas.microsoft.com/office/drawing/2014/main" id="{7C14895C-E36A-D740-BC9E-1B815800DD92}"/>
                </a:ext>
              </a:extLst>
            </p:cNvPr>
            <p:cNvSpPr/>
            <p:nvPr/>
          </p:nvSpPr>
          <p:spPr>
            <a:xfrm flipH="1">
              <a:off x="7401791" y="3059084"/>
              <a:ext cx="112160" cy="1013131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2" name="Triangle 481">
              <a:extLst>
                <a:ext uri="{FF2B5EF4-FFF2-40B4-BE49-F238E27FC236}">
                  <a16:creationId xmlns:a16="http://schemas.microsoft.com/office/drawing/2014/main" id="{B7EC37BE-E698-024B-BBA5-5CDE1EFED4C0}"/>
                </a:ext>
              </a:extLst>
            </p:cNvPr>
            <p:cNvSpPr/>
            <p:nvPr/>
          </p:nvSpPr>
          <p:spPr>
            <a:xfrm rot="10800000">
              <a:off x="6682049" y="1710672"/>
              <a:ext cx="918555" cy="497731"/>
            </a:xfrm>
            <a:prstGeom prst="triangl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3" name="Rectangle 482">
              <a:extLst>
                <a:ext uri="{FF2B5EF4-FFF2-40B4-BE49-F238E27FC236}">
                  <a16:creationId xmlns:a16="http://schemas.microsoft.com/office/drawing/2014/main" id="{C201E067-4065-C548-9D33-A6D6860C8405}"/>
                </a:ext>
              </a:extLst>
            </p:cNvPr>
            <p:cNvSpPr/>
            <p:nvPr/>
          </p:nvSpPr>
          <p:spPr>
            <a:xfrm>
              <a:off x="7082444" y="1404851"/>
              <a:ext cx="149628" cy="159881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4" name="Oval 483">
              <a:extLst>
                <a:ext uri="{FF2B5EF4-FFF2-40B4-BE49-F238E27FC236}">
                  <a16:creationId xmlns:a16="http://schemas.microsoft.com/office/drawing/2014/main" id="{E31D2639-3E93-8D42-9228-46D95978550D}"/>
                </a:ext>
              </a:extLst>
            </p:cNvPr>
            <p:cNvSpPr/>
            <p:nvPr/>
          </p:nvSpPr>
          <p:spPr>
            <a:xfrm>
              <a:off x="6546272" y="1618899"/>
              <a:ext cx="326968" cy="29094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5" name="Oval 484">
              <a:extLst>
                <a:ext uri="{FF2B5EF4-FFF2-40B4-BE49-F238E27FC236}">
                  <a16:creationId xmlns:a16="http://schemas.microsoft.com/office/drawing/2014/main" id="{78A19C8E-E153-ED4C-A4BB-85A508CB6487}"/>
                </a:ext>
              </a:extLst>
            </p:cNvPr>
            <p:cNvSpPr/>
            <p:nvPr/>
          </p:nvSpPr>
          <p:spPr>
            <a:xfrm>
              <a:off x="7464827" y="1593961"/>
              <a:ext cx="326968" cy="29094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6" name="Oval 485">
              <a:extLst>
                <a:ext uri="{FF2B5EF4-FFF2-40B4-BE49-F238E27FC236}">
                  <a16:creationId xmlns:a16="http://schemas.microsoft.com/office/drawing/2014/main" id="{84844DDC-89E8-1044-9DA5-8AC37872CE0F}"/>
                </a:ext>
              </a:extLst>
            </p:cNvPr>
            <p:cNvSpPr/>
            <p:nvPr/>
          </p:nvSpPr>
          <p:spPr>
            <a:xfrm>
              <a:off x="6844143" y="820187"/>
              <a:ext cx="570807" cy="66225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7" name="Oval 486">
              <a:extLst>
                <a:ext uri="{FF2B5EF4-FFF2-40B4-BE49-F238E27FC236}">
                  <a16:creationId xmlns:a16="http://schemas.microsoft.com/office/drawing/2014/main" id="{D230B30A-F22B-8D4C-9873-F3A37BA0CF62}"/>
                </a:ext>
              </a:extLst>
            </p:cNvPr>
            <p:cNvSpPr/>
            <p:nvPr/>
          </p:nvSpPr>
          <p:spPr>
            <a:xfrm>
              <a:off x="6766557" y="1127762"/>
              <a:ext cx="185651" cy="20504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8" name="Oval 487">
              <a:extLst>
                <a:ext uri="{FF2B5EF4-FFF2-40B4-BE49-F238E27FC236}">
                  <a16:creationId xmlns:a16="http://schemas.microsoft.com/office/drawing/2014/main" id="{184F5D79-C16E-934A-A6F2-32ACC52366AD}"/>
                </a:ext>
              </a:extLst>
            </p:cNvPr>
            <p:cNvSpPr/>
            <p:nvPr/>
          </p:nvSpPr>
          <p:spPr>
            <a:xfrm>
              <a:off x="7323514" y="1127762"/>
              <a:ext cx="185651" cy="20504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9" name="Rectangle 488">
              <a:extLst>
                <a:ext uri="{FF2B5EF4-FFF2-40B4-BE49-F238E27FC236}">
                  <a16:creationId xmlns:a16="http://schemas.microsoft.com/office/drawing/2014/main" id="{AA24FD40-F95E-4340-8003-E76023706C8C}"/>
                </a:ext>
              </a:extLst>
            </p:cNvPr>
            <p:cNvSpPr/>
            <p:nvPr/>
          </p:nvSpPr>
          <p:spPr>
            <a:xfrm rot="5400000">
              <a:off x="7113270" y="1399654"/>
              <a:ext cx="126768" cy="66502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0" name="Triangle 489">
              <a:extLst>
                <a:ext uri="{FF2B5EF4-FFF2-40B4-BE49-F238E27FC236}">
                  <a16:creationId xmlns:a16="http://schemas.microsoft.com/office/drawing/2014/main" id="{96358F7F-3502-4140-94E3-EDDC50D40FDC}"/>
                </a:ext>
              </a:extLst>
            </p:cNvPr>
            <p:cNvSpPr/>
            <p:nvPr/>
          </p:nvSpPr>
          <p:spPr>
            <a:xfrm rot="10800000">
              <a:off x="6723614" y="2696107"/>
              <a:ext cx="918555" cy="497731"/>
            </a:xfrm>
            <a:prstGeom prst="triangl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1" name="Oval 490">
              <a:extLst>
                <a:ext uri="{FF2B5EF4-FFF2-40B4-BE49-F238E27FC236}">
                  <a16:creationId xmlns:a16="http://schemas.microsoft.com/office/drawing/2014/main" id="{A53CA65A-AD41-F042-A4C3-457E73984B8C}"/>
                </a:ext>
              </a:extLst>
            </p:cNvPr>
            <p:cNvSpPr/>
            <p:nvPr/>
          </p:nvSpPr>
          <p:spPr>
            <a:xfrm>
              <a:off x="6766557" y="2881744"/>
              <a:ext cx="324197" cy="29925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2" name="Oval 491">
              <a:extLst>
                <a:ext uri="{FF2B5EF4-FFF2-40B4-BE49-F238E27FC236}">
                  <a16:creationId xmlns:a16="http://schemas.microsoft.com/office/drawing/2014/main" id="{460E94DB-01F5-EA4E-B6DE-7477302EB66E}"/>
                </a:ext>
              </a:extLst>
            </p:cNvPr>
            <p:cNvSpPr/>
            <p:nvPr/>
          </p:nvSpPr>
          <p:spPr>
            <a:xfrm>
              <a:off x="7282991" y="2879109"/>
              <a:ext cx="324197" cy="29925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3" name="Rectangle 492">
              <a:extLst>
                <a:ext uri="{FF2B5EF4-FFF2-40B4-BE49-F238E27FC236}">
                  <a16:creationId xmlns:a16="http://schemas.microsoft.com/office/drawing/2014/main" id="{6910B30E-C048-A94D-AF74-B60125C3AEE3}"/>
                </a:ext>
              </a:extLst>
            </p:cNvPr>
            <p:cNvSpPr/>
            <p:nvPr/>
          </p:nvSpPr>
          <p:spPr>
            <a:xfrm rot="1197265" flipH="1">
              <a:off x="6534384" y="1739486"/>
              <a:ext cx="45897" cy="1061559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4" name="Rectangle 493">
              <a:extLst>
                <a:ext uri="{FF2B5EF4-FFF2-40B4-BE49-F238E27FC236}">
                  <a16:creationId xmlns:a16="http://schemas.microsoft.com/office/drawing/2014/main" id="{D0F1659A-E025-6A4A-B037-DE685C85D8FF}"/>
                </a:ext>
              </a:extLst>
            </p:cNvPr>
            <p:cNvSpPr/>
            <p:nvPr/>
          </p:nvSpPr>
          <p:spPr>
            <a:xfrm rot="20078868" flipH="1">
              <a:off x="7791704" y="1673476"/>
              <a:ext cx="45897" cy="1061559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95" name="Group 494">
              <a:extLst>
                <a:ext uri="{FF2B5EF4-FFF2-40B4-BE49-F238E27FC236}">
                  <a16:creationId xmlns:a16="http://schemas.microsoft.com/office/drawing/2014/main" id="{5DF46DB2-BACF-EF43-AD1A-186DC0F4FCC5}"/>
                </a:ext>
              </a:extLst>
            </p:cNvPr>
            <p:cNvGrpSpPr/>
            <p:nvPr/>
          </p:nvGrpSpPr>
          <p:grpSpPr>
            <a:xfrm>
              <a:off x="6514613" y="4278831"/>
              <a:ext cx="547910" cy="292331"/>
              <a:chOff x="6437490" y="4362796"/>
              <a:chExt cx="695517" cy="376843"/>
            </a:xfrm>
          </p:grpSpPr>
          <p:sp>
            <p:nvSpPr>
              <p:cNvPr id="569" name="Oval 568">
                <a:extLst>
                  <a:ext uri="{FF2B5EF4-FFF2-40B4-BE49-F238E27FC236}">
                    <a16:creationId xmlns:a16="http://schemas.microsoft.com/office/drawing/2014/main" id="{BC062E7B-E09F-0A4E-968A-B5EB2FFAB530}"/>
                  </a:ext>
                </a:extLst>
              </p:cNvPr>
              <p:cNvSpPr/>
              <p:nvPr/>
            </p:nvSpPr>
            <p:spPr>
              <a:xfrm>
                <a:off x="6546272" y="448887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0" name="Oval 569">
                <a:extLst>
                  <a:ext uri="{FF2B5EF4-FFF2-40B4-BE49-F238E27FC236}">
                    <a16:creationId xmlns:a16="http://schemas.microsoft.com/office/drawing/2014/main" id="{226F636B-9F04-9D49-8A0A-76FE72253020}"/>
                  </a:ext>
                </a:extLst>
              </p:cNvPr>
              <p:cNvSpPr/>
              <p:nvPr/>
            </p:nvSpPr>
            <p:spPr>
              <a:xfrm>
                <a:off x="6706290" y="455121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1" name="Oval 570">
                <a:extLst>
                  <a:ext uri="{FF2B5EF4-FFF2-40B4-BE49-F238E27FC236}">
                    <a16:creationId xmlns:a16="http://schemas.microsoft.com/office/drawing/2014/main" id="{BA7C69BE-CFCA-6941-A433-106A14009FCB}"/>
                  </a:ext>
                </a:extLst>
              </p:cNvPr>
              <p:cNvSpPr/>
              <p:nvPr/>
            </p:nvSpPr>
            <p:spPr>
              <a:xfrm>
                <a:off x="6859382" y="461494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2" name="Oval 571">
                <a:extLst>
                  <a:ext uri="{FF2B5EF4-FFF2-40B4-BE49-F238E27FC236}">
                    <a16:creationId xmlns:a16="http://schemas.microsoft.com/office/drawing/2014/main" id="{4837D1E0-B866-DD45-81BD-2C94F255C113}"/>
                  </a:ext>
                </a:extLst>
              </p:cNvPr>
              <p:cNvSpPr/>
              <p:nvPr/>
            </p:nvSpPr>
            <p:spPr>
              <a:xfrm>
                <a:off x="7012474" y="461356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3" name="Oval 572">
                <a:extLst>
                  <a:ext uri="{FF2B5EF4-FFF2-40B4-BE49-F238E27FC236}">
                    <a16:creationId xmlns:a16="http://schemas.microsoft.com/office/drawing/2014/main" id="{05D0FFF6-4DA5-B94F-A366-6A9077C82F97}"/>
                  </a:ext>
                </a:extLst>
              </p:cNvPr>
              <p:cNvSpPr/>
              <p:nvPr/>
            </p:nvSpPr>
            <p:spPr>
              <a:xfrm>
                <a:off x="6437490" y="4362796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96" name="Group 495">
              <a:extLst>
                <a:ext uri="{FF2B5EF4-FFF2-40B4-BE49-F238E27FC236}">
                  <a16:creationId xmlns:a16="http://schemas.microsoft.com/office/drawing/2014/main" id="{784A4232-E6AC-1A40-8225-97FBAA25390C}"/>
                </a:ext>
              </a:extLst>
            </p:cNvPr>
            <p:cNvGrpSpPr/>
            <p:nvPr/>
          </p:nvGrpSpPr>
          <p:grpSpPr>
            <a:xfrm flipH="1">
              <a:off x="7333909" y="4278831"/>
              <a:ext cx="547910" cy="292331"/>
              <a:chOff x="6437490" y="4362796"/>
              <a:chExt cx="695517" cy="376843"/>
            </a:xfrm>
          </p:grpSpPr>
          <p:sp>
            <p:nvSpPr>
              <p:cNvPr id="564" name="Oval 563">
                <a:extLst>
                  <a:ext uri="{FF2B5EF4-FFF2-40B4-BE49-F238E27FC236}">
                    <a16:creationId xmlns:a16="http://schemas.microsoft.com/office/drawing/2014/main" id="{8654AA60-6B60-E94F-8A41-6AA6314F0D91}"/>
                  </a:ext>
                </a:extLst>
              </p:cNvPr>
              <p:cNvSpPr/>
              <p:nvPr/>
            </p:nvSpPr>
            <p:spPr>
              <a:xfrm>
                <a:off x="6546272" y="448887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5" name="Oval 564">
                <a:extLst>
                  <a:ext uri="{FF2B5EF4-FFF2-40B4-BE49-F238E27FC236}">
                    <a16:creationId xmlns:a16="http://schemas.microsoft.com/office/drawing/2014/main" id="{E53F206D-2204-B84D-A97C-C7828C3D2553}"/>
                  </a:ext>
                </a:extLst>
              </p:cNvPr>
              <p:cNvSpPr/>
              <p:nvPr/>
            </p:nvSpPr>
            <p:spPr>
              <a:xfrm>
                <a:off x="6706290" y="455121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6" name="Oval 565">
                <a:extLst>
                  <a:ext uri="{FF2B5EF4-FFF2-40B4-BE49-F238E27FC236}">
                    <a16:creationId xmlns:a16="http://schemas.microsoft.com/office/drawing/2014/main" id="{9FD4D2FA-0B79-DD4F-BA99-80872D3422C5}"/>
                  </a:ext>
                </a:extLst>
              </p:cNvPr>
              <p:cNvSpPr/>
              <p:nvPr/>
            </p:nvSpPr>
            <p:spPr>
              <a:xfrm>
                <a:off x="6859382" y="461494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7" name="Oval 566">
                <a:extLst>
                  <a:ext uri="{FF2B5EF4-FFF2-40B4-BE49-F238E27FC236}">
                    <a16:creationId xmlns:a16="http://schemas.microsoft.com/office/drawing/2014/main" id="{84C10E20-8E94-964A-9CC3-0E6DF8E59209}"/>
                  </a:ext>
                </a:extLst>
              </p:cNvPr>
              <p:cNvSpPr/>
              <p:nvPr/>
            </p:nvSpPr>
            <p:spPr>
              <a:xfrm>
                <a:off x="7012474" y="461356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8" name="Oval 567">
                <a:extLst>
                  <a:ext uri="{FF2B5EF4-FFF2-40B4-BE49-F238E27FC236}">
                    <a16:creationId xmlns:a16="http://schemas.microsoft.com/office/drawing/2014/main" id="{4DE6302C-B5AC-CB4B-A716-E257DAA83536}"/>
                  </a:ext>
                </a:extLst>
              </p:cNvPr>
              <p:cNvSpPr/>
              <p:nvPr/>
            </p:nvSpPr>
            <p:spPr>
              <a:xfrm>
                <a:off x="6437490" y="4362796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97" name="Group 496">
              <a:extLst>
                <a:ext uri="{FF2B5EF4-FFF2-40B4-BE49-F238E27FC236}">
                  <a16:creationId xmlns:a16="http://schemas.microsoft.com/office/drawing/2014/main" id="{A2E95223-D05D-464F-8C1A-492CC49CE475}"/>
                </a:ext>
              </a:extLst>
            </p:cNvPr>
            <p:cNvGrpSpPr/>
            <p:nvPr/>
          </p:nvGrpSpPr>
          <p:grpSpPr>
            <a:xfrm>
              <a:off x="6458099" y="4423921"/>
              <a:ext cx="547910" cy="292331"/>
              <a:chOff x="6437490" y="4362796"/>
              <a:chExt cx="695517" cy="376843"/>
            </a:xfrm>
          </p:grpSpPr>
          <p:sp>
            <p:nvSpPr>
              <p:cNvPr id="559" name="Oval 558">
                <a:extLst>
                  <a:ext uri="{FF2B5EF4-FFF2-40B4-BE49-F238E27FC236}">
                    <a16:creationId xmlns:a16="http://schemas.microsoft.com/office/drawing/2014/main" id="{56E4E1A8-7487-A042-94F2-2AB6F58322FD}"/>
                  </a:ext>
                </a:extLst>
              </p:cNvPr>
              <p:cNvSpPr/>
              <p:nvPr/>
            </p:nvSpPr>
            <p:spPr>
              <a:xfrm>
                <a:off x="6546272" y="448887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0" name="Oval 559">
                <a:extLst>
                  <a:ext uri="{FF2B5EF4-FFF2-40B4-BE49-F238E27FC236}">
                    <a16:creationId xmlns:a16="http://schemas.microsoft.com/office/drawing/2014/main" id="{71BC4434-6922-9140-8DBF-1BE73519E7B7}"/>
                  </a:ext>
                </a:extLst>
              </p:cNvPr>
              <p:cNvSpPr/>
              <p:nvPr/>
            </p:nvSpPr>
            <p:spPr>
              <a:xfrm>
                <a:off x="6706290" y="455121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1" name="Oval 560">
                <a:extLst>
                  <a:ext uri="{FF2B5EF4-FFF2-40B4-BE49-F238E27FC236}">
                    <a16:creationId xmlns:a16="http://schemas.microsoft.com/office/drawing/2014/main" id="{A15369F8-A159-A146-AFFF-2D8A6FABF30F}"/>
                  </a:ext>
                </a:extLst>
              </p:cNvPr>
              <p:cNvSpPr/>
              <p:nvPr/>
            </p:nvSpPr>
            <p:spPr>
              <a:xfrm>
                <a:off x="6859382" y="461494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2" name="Oval 561">
                <a:extLst>
                  <a:ext uri="{FF2B5EF4-FFF2-40B4-BE49-F238E27FC236}">
                    <a16:creationId xmlns:a16="http://schemas.microsoft.com/office/drawing/2014/main" id="{3FD66789-C954-FA49-900E-681E79DA03C7}"/>
                  </a:ext>
                </a:extLst>
              </p:cNvPr>
              <p:cNvSpPr/>
              <p:nvPr/>
            </p:nvSpPr>
            <p:spPr>
              <a:xfrm>
                <a:off x="7012474" y="461356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3" name="Oval 562">
                <a:extLst>
                  <a:ext uri="{FF2B5EF4-FFF2-40B4-BE49-F238E27FC236}">
                    <a16:creationId xmlns:a16="http://schemas.microsoft.com/office/drawing/2014/main" id="{85119BA0-6896-4A43-8123-FB2DEBF907EA}"/>
                  </a:ext>
                </a:extLst>
              </p:cNvPr>
              <p:cNvSpPr/>
              <p:nvPr/>
            </p:nvSpPr>
            <p:spPr>
              <a:xfrm>
                <a:off x="6437490" y="4362796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98" name="Group 497">
              <a:extLst>
                <a:ext uri="{FF2B5EF4-FFF2-40B4-BE49-F238E27FC236}">
                  <a16:creationId xmlns:a16="http://schemas.microsoft.com/office/drawing/2014/main" id="{4E3AC61F-EBAC-5649-A373-2B219C3200CB}"/>
                </a:ext>
              </a:extLst>
            </p:cNvPr>
            <p:cNvGrpSpPr/>
            <p:nvPr/>
          </p:nvGrpSpPr>
          <p:grpSpPr>
            <a:xfrm flipH="1">
              <a:off x="7378206" y="4422846"/>
              <a:ext cx="547910" cy="292331"/>
              <a:chOff x="6437490" y="4362796"/>
              <a:chExt cx="695517" cy="376843"/>
            </a:xfrm>
          </p:grpSpPr>
          <p:sp>
            <p:nvSpPr>
              <p:cNvPr id="554" name="Oval 553">
                <a:extLst>
                  <a:ext uri="{FF2B5EF4-FFF2-40B4-BE49-F238E27FC236}">
                    <a16:creationId xmlns:a16="http://schemas.microsoft.com/office/drawing/2014/main" id="{70C5C83C-8CA3-7E40-8D27-CB5FDFE197C4}"/>
                  </a:ext>
                </a:extLst>
              </p:cNvPr>
              <p:cNvSpPr/>
              <p:nvPr/>
            </p:nvSpPr>
            <p:spPr>
              <a:xfrm>
                <a:off x="6546272" y="448887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5" name="Oval 554">
                <a:extLst>
                  <a:ext uri="{FF2B5EF4-FFF2-40B4-BE49-F238E27FC236}">
                    <a16:creationId xmlns:a16="http://schemas.microsoft.com/office/drawing/2014/main" id="{AE146EAA-4471-4F4A-89DC-5B056DB0B26A}"/>
                  </a:ext>
                </a:extLst>
              </p:cNvPr>
              <p:cNvSpPr/>
              <p:nvPr/>
            </p:nvSpPr>
            <p:spPr>
              <a:xfrm>
                <a:off x="6706290" y="455121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6" name="Oval 555">
                <a:extLst>
                  <a:ext uri="{FF2B5EF4-FFF2-40B4-BE49-F238E27FC236}">
                    <a16:creationId xmlns:a16="http://schemas.microsoft.com/office/drawing/2014/main" id="{873E79ED-15A2-2748-B341-B00D869F86EB}"/>
                  </a:ext>
                </a:extLst>
              </p:cNvPr>
              <p:cNvSpPr/>
              <p:nvPr/>
            </p:nvSpPr>
            <p:spPr>
              <a:xfrm>
                <a:off x="6859382" y="461494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7" name="Oval 556">
                <a:extLst>
                  <a:ext uri="{FF2B5EF4-FFF2-40B4-BE49-F238E27FC236}">
                    <a16:creationId xmlns:a16="http://schemas.microsoft.com/office/drawing/2014/main" id="{08307F06-6409-9F4B-A583-BA6399784315}"/>
                  </a:ext>
                </a:extLst>
              </p:cNvPr>
              <p:cNvSpPr/>
              <p:nvPr/>
            </p:nvSpPr>
            <p:spPr>
              <a:xfrm>
                <a:off x="7012474" y="461356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8" name="Oval 557">
                <a:extLst>
                  <a:ext uri="{FF2B5EF4-FFF2-40B4-BE49-F238E27FC236}">
                    <a16:creationId xmlns:a16="http://schemas.microsoft.com/office/drawing/2014/main" id="{36991E53-8A22-F144-AB86-5A3F0CBF1B40}"/>
                  </a:ext>
                </a:extLst>
              </p:cNvPr>
              <p:cNvSpPr/>
              <p:nvPr/>
            </p:nvSpPr>
            <p:spPr>
              <a:xfrm>
                <a:off x="6437490" y="4362796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99" name="Group 498">
              <a:extLst>
                <a:ext uri="{FF2B5EF4-FFF2-40B4-BE49-F238E27FC236}">
                  <a16:creationId xmlns:a16="http://schemas.microsoft.com/office/drawing/2014/main" id="{D0D66619-E061-3241-BAF5-E7EB1BF53CCB}"/>
                </a:ext>
              </a:extLst>
            </p:cNvPr>
            <p:cNvGrpSpPr/>
            <p:nvPr/>
          </p:nvGrpSpPr>
          <p:grpSpPr>
            <a:xfrm>
              <a:off x="7905730" y="2717825"/>
              <a:ext cx="690681" cy="571678"/>
              <a:chOff x="7561169" y="5121383"/>
              <a:chExt cx="690681" cy="571678"/>
            </a:xfrm>
          </p:grpSpPr>
          <p:grpSp>
            <p:nvGrpSpPr>
              <p:cNvPr id="537" name="Group 536">
                <a:extLst>
                  <a:ext uri="{FF2B5EF4-FFF2-40B4-BE49-F238E27FC236}">
                    <a16:creationId xmlns:a16="http://schemas.microsoft.com/office/drawing/2014/main" id="{2D2C2321-87FD-7A48-B957-16F861B35BF7}"/>
                  </a:ext>
                </a:extLst>
              </p:cNvPr>
              <p:cNvGrpSpPr/>
              <p:nvPr/>
            </p:nvGrpSpPr>
            <p:grpSpPr>
              <a:xfrm flipH="1">
                <a:off x="7563155" y="5121383"/>
                <a:ext cx="547910" cy="292331"/>
                <a:chOff x="6437490" y="4362796"/>
                <a:chExt cx="695517" cy="376843"/>
              </a:xfrm>
            </p:grpSpPr>
            <p:sp>
              <p:nvSpPr>
                <p:cNvPr id="549" name="Oval 548">
                  <a:extLst>
                    <a:ext uri="{FF2B5EF4-FFF2-40B4-BE49-F238E27FC236}">
                      <a16:creationId xmlns:a16="http://schemas.microsoft.com/office/drawing/2014/main" id="{545E8A54-A949-9649-B4B3-DEA639A98EDB}"/>
                    </a:ext>
                  </a:extLst>
                </p:cNvPr>
                <p:cNvSpPr/>
                <p:nvPr/>
              </p:nvSpPr>
              <p:spPr>
                <a:xfrm>
                  <a:off x="6546272" y="4488873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50" name="Oval 549">
                  <a:extLst>
                    <a:ext uri="{FF2B5EF4-FFF2-40B4-BE49-F238E27FC236}">
                      <a16:creationId xmlns:a16="http://schemas.microsoft.com/office/drawing/2014/main" id="{7996E15E-C699-934A-92CA-8737A1BCC165}"/>
                    </a:ext>
                  </a:extLst>
                </p:cNvPr>
                <p:cNvSpPr/>
                <p:nvPr/>
              </p:nvSpPr>
              <p:spPr>
                <a:xfrm>
                  <a:off x="6706290" y="4551218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51" name="Oval 550">
                  <a:extLst>
                    <a:ext uri="{FF2B5EF4-FFF2-40B4-BE49-F238E27FC236}">
                      <a16:creationId xmlns:a16="http://schemas.microsoft.com/office/drawing/2014/main" id="{0D68C721-C7B3-414F-8DF3-2835C9DF9848}"/>
                    </a:ext>
                  </a:extLst>
                </p:cNvPr>
                <p:cNvSpPr/>
                <p:nvPr/>
              </p:nvSpPr>
              <p:spPr>
                <a:xfrm>
                  <a:off x="6859382" y="4614948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52" name="Oval 551">
                  <a:extLst>
                    <a:ext uri="{FF2B5EF4-FFF2-40B4-BE49-F238E27FC236}">
                      <a16:creationId xmlns:a16="http://schemas.microsoft.com/office/drawing/2014/main" id="{22DD70C5-64DA-3146-A3DD-56FA158D3E0C}"/>
                    </a:ext>
                  </a:extLst>
                </p:cNvPr>
                <p:cNvSpPr/>
                <p:nvPr/>
              </p:nvSpPr>
              <p:spPr>
                <a:xfrm>
                  <a:off x="7012474" y="4613563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53" name="Oval 552">
                  <a:extLst>
                    <a:ext uri="{FF2B5EF4-FFF2-40B4-BE49-F238E27FC236}">
                      <a16:creationId xmlns:a16="http://schemas.microsoft.com/office/drawing/2014/main" id="{63C50781-896F-334B-B80B-108816DB6F6B}"/>
                    </a:ext>
                  </a:extLst>
                </p:cNvPr>
                <p:cNvSpPr/>
                <p:nvPr/>
              </p:nvSpPr>
              <p:spPr>
                <a:xfrm>
                  <a:off x="6437490" y="4362796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538" name="Group 537">
                <a:extLst>
                  <a:ext uri="{FF2B5EF4-FFF2-40B4-BE49-F238E27FC236}">
                    <a16:creationId xmlns:a16="http://schemas.microsoft.com/office/drawing/2014/main" id="{41381B27-5CA9-8742-AB40-B835C3DB89AF}"/>
                  </a:ext>
                </a:extLst>
              </p:cNvPr>
              <p:cNvGrpSpPr/>
              <p:nvPr/>
            </p:nvGrpSpPr>
            <p:grpSpPr>
              <a:xfrm flipH="1">
                <a:off x="7561169" y="5255640"/>
                <a:ext cx="608741" cy="292331"/>
                <a:chOff x="6437490" y="4362796"/>
                <a:chExt cx="772736" cy="376843"/>
              </a:xfrm>
            </p:grpSpPr>
            <p:sp>
              <p:nvSpPr>
                <p:cNvPr id="544" name="Oval 543">
                  <a:extLst>
                    <a:ext uri="{FF2B5EF4-FFF2-40B4-BE49-F238E27FC236}">
                      <a16:creationId xmlns:a16="http://schemas.microsoft.com/office/drawing/2014/main" id="{63A18A24-4DE2-0D4C-8656-CE1F1EF2EF10}"/>
                    </a:ext>
                  </a:extLst>
                </p:cNvPr>
                <p:cNvSpPr/>
                <p:nvPr/>
              </p:nvSpPr>
              <p:spPr>
                <a:xfrm>
                  <a:off x="6546272" y="4488873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45" name="Oval 544">
                  <a:extLst>
                    <a:ext uri="{FF2B5EF4-FFF2-40B4-BE49-F238E27FC236}">
                      <a16:creationId xmlns:a16="http://schemas.microsoft.com/office/drawing/2014/main" id="{9C68DE21-871C-BD4F-887A-B5E6BBB36290}"/>
                    </a:ext>
                  </a:extLst>
                </p:cNvPr>
                <p:cNvSpPr/>
                <p:nvPr/>
              </p:nvSpPr>
              <p:spPr>
                <a:xfrm>
                  <a:off x="6706290" y="4551218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46" name="Oval 545">
                  <a:extLst>
                    <a:ext uri="{FF2B5EF4-FFF2-40B4-BE49-F238E27FC236}">
                      <a16:creationId xmlns:a16="http://schemas.microsoft.com/office/drawing/2014/main" id="{5C8B3BE8-F5A5-DA45-A7FE-45645614954D}"/>
                    </a:ext>
                  </a:extLst>
                </p:cNvPr>
                <p:cNvSpPr/>
                <p:nvPr/>
              </p:nvSpPr>
              <p:spPr>
                <a:xfrm>
                  <a:off x="6859382" y="4614948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47" name="Oval 546">
                  <a:extLst>
                    <a:ext uri="{FF2B5EF4-FFF2-40B4-BE49-F238E27FC236}">
                      <a16:creationId xmlns:a16="http://schemas.microsoft.com/office/drawing/2014/main" id="{B976E5C8-C4A5-6046-86DA-44815B533DDB}"/>
                    </a:ext>
                  </a:extLst>
                </p:cNvPr>
                <p:cNvSpPr/>
                <p:nvPr/>
              </p:nvSpPr>
              <p:spPr>
                <a:xfrm>
                  <a:off x="7089693" y="4613563"/>
                  <a:ext cx="120533" cy="124690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48" name="Oval 547">
                  <a:extLst>
                    <a:ext uri="{FF2B5EF4-FFF2-40B4-BE49-F238E27FC236}">
                      <a16:creationId xmlns:a16="http://schemas.microsoft.com/office/drawing/2014/main" id="{D8755759-2702-6B46-95DA-94F9B17D873A}"/>
                    </a:ext>
                  </a:extLst>
                </p:cNvPr>
                <p:cNvSpPr/>
                <p:nvPr/>
              </p:nvSpPr>
              <p:spPr>
                <a:xfrm>
                  <a:off x="6437490" y="4362796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539" name="Group 538">
                <a:extLst>
                  <a:ext uri="{FF2B5EF4-FFF2-40B4-BE49-F238E27FC236}">
                    <a16:creationId xmlns:a16="http://schemas.microsoft.com/office/drawing/2014/main" id="{4221E969-6F50-3247-B636-42014ACC296B}"/>
                  </a:ext>
                </a:extLst>
              </p:cNvPr>
              <p:cNvGrpSpPr/>
              <p:nvPr/>
            </p:nvGrpSpPr>
            <p:grpSpPr>
              <a:xfrm flipH="1">
                <a:off x="7824542" y="5400730"/>
                <a:ext cx="427308" cy="292331"/>
                <a:chOff x="6437490" y="4362796"/>
                <a:chExt cx="542425" cy="376843"/>
              </a:xfrm>
            </p:grpSpPr>
            <p:sp>
              <p:nvSpPr>
                <p:cNvPr id="540" name="Oval 539">
                  <a:extLst>
                    <a:ext uri="{FF2B5EF4-FFF2-40B4-BE49-F238E27FC236}">
                      <a16:creationId xmlns:a16="http://schemas.microsoft.com/office/drawing/2014/main" id="{A7C7F140-04BA-1D43-8113-D830EEEAA04D}"/>
                    </a:ext>
                  </a:extLst>
                </p:cNvPr>
                <p:cNvSpPr/>
                <p:nvPr/>
              </p:nvSpPr>
              <p:spPr>
                <a:xfrm>
                  <a:off x="6546272" y="4488873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41" name="Oval 540">
                  <a:extLst>
                    <a:ext uri="{FF2B5EF4-FFF2-40B4-BE49-F238E27FC236}">
                      <a16:creationId xmlns:a16="http://schemas.microsoft.com/office/drawing/2014/main" id="{91D093B8-48E3-9C43-B1B4-8AB227D1E1AF}"/>
                    </a:ext>
                  </a:extLst>
                </p:cNvPr>
                <p:cNvSpPr/>
                <p:nvPr/>
              </p:nvSpPr>
              <p:spPr>
                <a:xfrm>
                  <a:off x="6706290" y="4551218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42" name="Oval 541">
                  <a:extLst>
                    <a:ext uri="{FF2B5EF4-FFF2-40B4-BE49-F238E27FC236}">
                      <a16:creationId xmlns:a16="http://schemas.microsoft.com/office/drawing/2014/main" id="{45D2BE15-EA9C-B74E-9994-CB511CF82C86}"/>
                    </a:ext>
                  </a:extLst>
                </p:cNvPr>
                <p:cNvSpPr/>
                <p:nvPr/>
              </p:nvSpPr>
              <p:spPr>
                <a:xfrm>
                  <a:off x="6859382" y="4614948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43" name="Oval 542">
                  <a:extLst>
                    <a:ext uri="{FF2B5EF4-FFF2-40B4-BE49-F238E27FC236}">
                      <a16:creationId xmlns:a16="http://schemas.microsoft.com/office/drawing/2014/main" id="{604375BF-3ED7-DA4D-80BF-D0F09D77AE1E}"/>
                    </a:ext>
                  </a:extLst>
                </p:cNvPr>
                <p:cNvSpPr/>
                <p:nvPr/>
              </p:nvSpPr>
              <p:spPr>
                <a:xfrm>
                  <a:off x="6437490" y="4362796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500" name="Group 499">
              <a:extLst>
                <a:ext uri="{FF2B5EF4-FFF2-40B4-BE49-F238E27FC236}">
                  <a16:creationId xmlns:a16="http://schemas.microsoft.com/office/drawing/2014/main" id="{F4020606-316B-7A4D-9DDF-CDC7A7DA288B}"/>
                </a:ext>
              </a:extLst>
            </p:cNvPr>
            <p:cNvGrpSpPr/>
            <p:nvPr/>
          </p:nvGrpSpPr>
          <p:grpSpPr>
            <a:xfrm>
              <a:off x="5976821" y="2779241"/>
              <a:ext cx="547910" cy="292331"/>
              <a:chOff x="6437490" y="4362796"/>
              <a:chExt cx="695517" cy="376843"/>
            </a:xfrm>
          </p:grpSpPr>
          <p:sp>
            <p:nvSpPr>
              <p:cNvPr id="532" name="Oval 531">
                <a:extLst>
                  <a:ext uri="{FF2B5EF4-FFF2-40B4-BE49-F238E27FC236}">
                    <a16:creationId xmlns:a16="http://schemas.microsoft.com/office/drawing/2014/main" id="{1C675857-5991-B84A-AAC0-43D673933E42}"/>
                  </a:ext>
                </a:extLst>
              </p:cNvPr>
              <p:cNvSpPr/>
              <p:nvPr/>
            </p:nvSpPr>
            <p:spPr>
              <a:xfrm>
                <a:off x="6546272" y="448887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3" name="Oval 532">
                <a:extLst>
                  <a:ext uri="{FF2B5EF4-FFF2-40B4-BE49-F238E27FC236}">
                    <a16:creationId xmlns:a16="http://schemas.microsoft.com/office/drawing/2014/main" id="{D736C2B3-1FC7-C447-95A1-D4A4C4BDD1CC}"/>
                  </a:ext>
                </a:extLst>
              </p:cNvPr>
              <p:cNvSpPr/>
              <p:nvPr/>
            </p:nvSpPr>
            <p:spPr>
              <a:xfrm>
                <a:off x="6706290" y="455121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4" name="Oval 533">
                <a:extLst>
                  <a:ext uri="{FF2B5EF4-FFF2-40B4-BE49-F238E27FC236}">
                    <a16:creationId xmlns:a16="http://schemas.microsoft.com/office/drawing/2014/main" id="{5F82589C-A1D7-8046-A83B-C5DF1C128216}"/>
                  </a:ext>
                </a:extLst>
              </p:cNvPr>
              <p:cNvSpPr/>
              <p:nvPr/>
            </p:nvSpPr>
            <p:spPr>
              <a:xfrm>
                <a:off x="6859382" y="461494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5" name="Oval 534">
                <a:extLst>
                  <a:ext uri="{FF2B5EF4-FFF2-40B4-BE49-F238E27FC236}">
                    <a16:creationId xmlns:a16="http://schemas.microsoft.com/office/drawing/2014/main" id="{ADB44791-6B5B-1F49-B2FC-685094B3CE11}"/>
                  </a:ext>
                </a:extLst>
              </p:cNvPr>
              <p:cNvSpPr/>
              <p:nvPr/>
            </p:nvSpPr>
            <p:spPr>
              <a:xfrm>
                <a:off x="7012474" y="461356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6" name="Oval 535">
                <a:extLst>
                  <a:ext uri="{FF2B5EF4-FFF2-40B4-BE49-F238E27FC236}">
                    <a16:creationId xmlns:a16="http://schemas.microsoft.com/office/drawing/2014/main" id="{D3EF05E8-A63A-8E4F-B5FD-7403DE4F3194}"/>
                  </a:ext>
                </a:extLst>
              </p:cNvPr>
              <p:cNvSpPr/>
              <p:nvPr/>
            </p:nvSpPr>
            <p:spPr>
              <a:xfrm>
                <a:off x="6437490" y="4362796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01" name="Group 500">
              <a:extLst>
                <a:ext uri="{FF2B5EF4-FFF2-40B4-BE49-F238E27FC236}">
                  <a16:creationId xmlns:a16="http://schemas.microsoft.com/office/drawing/2014/main" id="{7523E106-CBFE-9843-A0C9-46FE1DAAD03F}"/>
                </a:ext>
              </a:extLst>
            </p:cNvPr>
            <p:cNvGrpSpPr/>
            <p:nvPr/>
          </p:nvGrpSpPr>
          <p:grpSpPr>
            <a:xfrm>
              <a:off x="5917979" y="2913493"/>
              <a:ext cx="604021" cy="301845"/>
              <a:chOff x="6437490" y="4362796"/>
              <a:chExt cx="766744" cy="389108"/>
            </a:xfrm>
          </p:grpSpPr>
          <p:sp>
            <p:nvSpPr>
              <p:cNvPr id="527" name="Oval 526">
                <a:extLst>
                  <a:ext uri="{FF2B5EF4-FFF2-40B4-BE49-F238E27FC236}">
                    <a16:creationId xmlns:a16="http://schemas.microsoft.com/office/drawing/2014/main" id="{024C27CF-A31E-AB4C-A7D8-4B62CF84E8F9}"/>
                  </a:ext>
                </a:extLst>
              </p:cNvPr>
              <p:cNvSpPr/>
              <p:nvPr/>
            </p:nvSpPr>
            <p:spPr>
              <a:xfrm>
                <a:off x="6546272" y="448887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8" name="Oval 527">
                <a:extLst>
                  <a:ext uri="{FF2B5EF4-FFF2-40B4-BE49-F238E27FC236}">
                    <a16:creationId xmlns:a16="http://schemas.microsoft.com/office/drawing/2014/main" id="{6B2A0130-5EDE-DA41-9A9B-B0556CD721B7}"/>
                  </a:ext>
                </a:extLst>
              </p:cNvPr>
              <p:cNvSpPr/>
              <p:nvPr/>
            </p:nvSpPr>
            <p:spPr>
              <a:xfrm>
                <a:off x="6706290" y="455121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9" name="Oval 528">
                <a:extLst>
                  <a:ext uri="{FF2B5EF4-FFF2-40B4-BE49-F238E27FC236}">
                    <a16:creationId xmlns:a16="http://schemas.microsoft.com/office/drawing/2014/main" id="{773ECFC5-20D8-504C-92C8-DD892E657159}"/>
                  </a:ext>
                </a:extLst>
              </p:cNvPr>
              <p:cNvSpPr/>
              <p:nvPr/>
            </p:nvSpPr>
            <p:spPr>
              <a:xfrm>
                <a:off x="6859382" y="461494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0" name="Oval 529">
                <a:extLst>
                  <a:ext uri="{FF2B5EF4-FFF2-40B4-BE49-F238E27FC236}">
                    <a16:creationId xmlns:a16="http://schemas.microsoft.com/office/drawing/2014/main" id="{BE57F9F7-FD8E-084C-A2E8-A362546E5816}"/>
                  </a:ext>
                </a:extLst>
              </p:cNvPr>
              <p:cNvSpPr/>
              <p:nvPr/>
            </p:nvSpPr>
            <p:spPr>
              <a:xfrm>
                <a:off x="7083701" y="4627214"/>
                <a:ext cx="120533" cy="124690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1" name="Oval 530">
                <a:extLst>
                  <a:ext uri="{FF2B5EF4-FFF2-40B4-BE49-F238E27FC236}">
                    <a16:creationId xmlns:a16="http://schemas.microsoft.com/office/drawing/2014/main" id="{02771546-8CBC-8246-9950-6E772AB07746}"/>
                  </a:ext>
                </a:extLst>
              </p:cNvPr>
              <p:cNvSpPr/>
              <p:nvPr/>
            </p:nvSpPr>
            <p:spPr>
              <a:xfrm>
                <a:off x="6437490" y="4362796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02" name="Group 501">
              <a:extLst>
                <a:ext uri="{FF2B5EF4-FFF2-40B4-BE49-F238E27FC236}">
                  <a16:creationId xmlns:a16="http://schemas.microsoft.com/office/drawing/2014/main" id="{7008D045-8A14-264A-99EB-D91F85069C4F}"/>
                </a:ext>
              </a:extLst>
            </p:cNvPr>
            <p:cNvGrpSpPr/>
            <p:nvPr/>
          </p:nvGrpSpPr>
          <p:grpSpPr>
            <a:xfrm>
              <a:off x="5836036" y="3058588"/>
              <a:ext cx="427308" cy="292331"/>
              <a:chOff x="6437490" y="4362796"/>
              <a:chExt cx="542425" cy="376843"/>
            </a:xfrm>
          </p:grpSpPr>
          <p:sp>
            <p:nvSpPr>
              <p:cNvPr id="523" name="Oval 522">
                <a:extLst>
                  <a:ext uri="{FF2B5EF4-FFF2-40B4-BE49-F238E27FC236}">
                    <a16:creationId xmlns:a16="http://schemas.microsoft.com/office/drawing/2014/main" id="{FF8DB617-D243-8141-8C95-D597EB29C956}"/>
                  </a:ext>
                </a:extLst>
              </p:cNvPr>
              <p:cNvSpPr/>
              <p:nvPr/>
            </p:nvSpPr>
            <p:spPr>
              <a:xfrm>
                <a:off x="6546272" y="448887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4" name="Oval 523">
                <a:extLst>
                  <a:ext uri="{FF2B5EF4-FFF2-40B4-BE49-F238E27FC236}">
                    <a16:creationId xmlns:a16="http://schemas.microsoft.com/office/drawing/2014/main" id="{3647290E-31B5-AC44-BD90-16973C63DC1B}"/>
                  </a:ext>
                </a:extLst>
              </p:cNvPr>
              <p:cNvSpPr/>
              <p:nvPr/>
            </p:nvSpPr>
            <p:spPr>
              <a:xfrm>
                <a:off x="6706290" y="455121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5" name="Oval 524">
                <a:extLst>
                  <a:ext uri="{FF2B5EF4-FFF2-40B4-BE49-F238E27FC236}">
                    <a16:creationId xmlns:a16="http://schemas.microsoft.com/office/drawing/2014/main" id="{55E7E0D6-605E-C74C-ACE0-841CA8128020}"/>
                  </a:ext>
                </a:extLst>
              </p:cNvPr>
              <p:cNvSpPr/>
              <p:nvPr/>
            </p:nvSpPr>
            <p:spPr>
              <a:xfrm>
                <a:off x="6859382" y="461494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6" name="Oval 525">
                <a:extLst>
                  <a:ext uri="{FF2B5EF4-FFF2-40B4-BE49-F238E27FC236}">
                    <a16:creationId xmlns:a16="http://schemas.microsoft.com/office/drawing/2014/main" id="{41B13CC3-5110-2042-A87A-CD2B5F920E87}"/>
                  </a:ext>
                </a:extLst>
              </p:cNvPr>
              <p:cNvSpPr/>
              <p:nvPr/>
            </p:nvSpPr>
            <p:spPr>
              <a:xfrm>
                <a:off x="6437490" y="4362796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503" name="Straight Connector 502">
              <a:extLst>
                <a:ext uri="{FF2B5EF4-FFF2-40B4-BE49-F238E27FC236}">
                  <a16:creationId xmlns:a16="http://schemas.microsoft.com/office/drawing/2014/main" id="{D6F01E30-7348-F64E-B644-791E9EEE023E}"/>
                </a:ext>
              </a:extLst>
            </p:cNvPr>
            <p:cNvCxnSpPr>
              <a:stCxn id="573" idx="7"/>
              <a:endCxn id="522" idx="2"/>
            </p:cNvCxnSpPr>
            <p:nvPr/>
          </p:nvCxnSpPr>
          <p:spPr>
            <a:xfrm flipV="1">
              <a:off x="6595660" y="4117058"/>
              <a:ext cx="220776" cy="1759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4" name="Straight Connector 503">
              <a:extLst>
                <a:ext uri="{FF2B5EF4-FFF2-40B4-BE49-F238E27FC236}">
                  <a16:creationId xmlns:a16="http://schemas.microsoft.com/office/drawing/2014/main" id="{EEB61F4F-B56C-8544-B75E-9D8C366F4D77}"/>
                </a:ext>
              </a:extLst>
            </p:cNvPr>
            <p:cNvCxnSpPr>
              <a:cxnSpLocks/>
              <a:endCxn id="522" idx="5"/>
            </p:cNvCxnSpPr>
            <p:nvPr/>
          </p:nvCxnSpPr>
          <p:spPr>
            <a:xfrm flipV="1">
              <a:off x="7007088" y="4195431"/>
              <a:ext cx="36400" cy="27512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5" name="Straight Connector 504">
              <a:extLst>
                <a:ext uri="{FF2B5EF4-FFF2-40B4-BE49-F238E27FC236}">
                  <a16:creationId xmlns:a16="http://schemas.microsoft.com/office/drawing/2014/main" id="{D2B935CB-1606-A54C-875F-AD2FBEF8CBF4}"/>
                </a:ext>
              </a:extLst>
            </p:cNvPr>
            <p:cNvCxnSpPr>
              <a:cxnSpLocks/>
              <a:endCxn id="521" idx="3"/>
            </p:cNvCxnSpPr>
            <p:nvPr/>
          </p:nvCxnSpPr>
          <p:spPr>
            <a:xfrm flipH="1" flipV="1">
              <a:off x="7363823" y="4178804"/>
              <a:ext cx="6276" cy="2830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6" name="Straight Connector 505">
              <a:extLst>
                <a:ext uri="{FF2B5EF4-FFF2-40B4-BE49-F238E27FC236}">
                  <a16:creationId xmlns:a16="http://schemas.microsoft.com/office/drawing/2014/main" id="{F8D23F25-0D3F-5242-BE38-409ED749930C}"/>
                </a:ext>
              </a:extLst>
            </p:cNvPr>
            <p:cNvCxnSpPr>
              <a:cxnSpLocks/>
              <a:stCxn id="568" idx="7"/>
              <a:endCxn id="521" idx="6"/>
            </p:cNvCxnSpPr>
            <p:nvPr/>
          </p:nvCxnSpPr>
          <p:spPr>
            <a:xfrm flipH="1" flipV="1">
              <a:off x="7590875" y="4100431"/>
              <a:ext cx="209897" cy="19256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7" name="Straight Connector 506">
              <a:extLst>
                <a:ext uri="{FF2B5EF4-FFF2-40B4-BE49-F238E27FC236}">
                  <a16:creationId xmlns:a16="http://schemas.microsoft.com/office/drawing/2014/main" id="{5F4ADA67-DCC4-FB4C-A6BC-7583F615ADB5}"/>
                </a:ext>
              </a:extLst>
            </p:cNvPr>
            <p:cNvCxnSpPr>
              <a:cxnSpLocks/>
              <a:stCxn id="536" idx="0"/>
              <a:endCxn id="513" idx="1"/>
            </p:cNvCxnSpPr>
            <p:nvPr/>
          </p:nvCxnSpPr>
          <p:spPr>
            <a:xfrm flipV="1">
              <a:off x="6024298" y="2702166"/>
              <a:ext cx="265743" cy="7707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8" name="Straight Connector 507">
              <a:extLst>
                <a:ext uri="{FF2B5EF4-FFF2-40B4-BE49-F238E27FC236}">
                  <a16:creationId xmlns:a16="http://schemas.microsoft.com/office/drawing/2014/main" id="{8555B4BC-BEE9-BD40-8F24-6823A678818E}"/>
                </a:ext>
              </a:extLst>
            </p:cNvPr>
            <p:cNvCxnSpPr>
              <a:cxnSpLocks/>
              <a:stCxn id="535" idx="7"/>
              <a:endCxn id="513" idx="6"/>
            </p:cNvCxnSpPr>
            <p:nvPr/>
          </p:nvCxnSpPr>
          <p:spPr>
            <a:xfrm flipH="1" flipV="1">
              <a:off x="6484555" y="2760538"/>
              <a:ext cx="26270" cy="2273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9" name="Straight Connector 508">
              <a:extLst>
                <a:ext uri="{FF2B5EF4-FFF2-40B4-BE49-F238E27FC236}">
                  <a16:creationId xmlns:a16="http://schemas.microsoft.com/office/drawing/2014/main" id="{4F950A67-F65B-E746-A18D-D94FF1A6D354}"/>
                </a:ext>
              </a:extLst>
            </p:cNvPr>
            <p:cNvCxnSpPr>
              <a:cxnSpLocks/>
              <a:stCxn id="552" idx="6"/>
              <a:endCxn id="516" idx="3"/>
            </p:cNvCxnSpPr>
            <p:nvPr/>
          </p:nvCxnSpPr>
          <p:spPr>
            <a:xfrm flipV="1">
              <a:off x="7907716" y="2748386"/>
              <a:ext cx="74374" cy="2123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0" name="Straight Connector 509">
              <a:extLst>
                <a:ext uri="{FF2B5EF4-FFF2-40B4-BE49-F238E27FC236}">
                  <a16:creationId xmlns:a16="http://schemas.microsoft.com/office/drawing/2014/main" id="{181C1678-8E03-464E-9906-B0EF88454306}"/>
                </a:ext>
              </a:extLst>
            </p:cNvPr>
            <p:cNvCxnSpPr>
              <a:cxnSpLocks/>
              <a:endCxn id="553" idx="0"/>
            </p:cNvCxnSpPr>
            <p:nvPr/>
          </p:nvCxnSpPr>
          <p:spPr>
            <a:xfrm>
              <a:off x="8161377" y="2684713"/>
              <a:ext cx="246772" cy="331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1" name="Rectangle 510">
              <a:extLst>
                <a:ext uri="{FF2B5EF4-FFF2-40B4-BE49-F238E27FC236}">
                  <a16:creationId xmlns:a16="http://schemas.microsoft.com/office/drawing/2014/main" id="{E0255FF4-C6AD-ED4C-AFF5-F38121C92B58}"/>
                </a:ext>
              </a:extLst>
            </p:cNvPr>
            <p:cNvSpPr/>
            <p:nvPr/>
          </p:nvSpPr>
          <p:spPr>
            <a:xfrm rot="366020" flipH="1">
              <a:off x="6430312" y="2277770"/>
              <a:ext cx="45719" cy="49934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2" name="Oval 511">
              <a:extLst>
                <a:ext uri="{FF2B5EF4-FFF2-40B4-BE49-F238E27FC236}">
                  <a16:creationId xmlns:a16="http://schemas.microsoft.com/office/drawing/2014/main" id="{96100974-B1C9-F141-8583-59D09FEAD971}"/>
                </a:ext>
              </a:extLst>
            </p:cNvPr>
            <p:cNvSpPr/>
            <p:nvPr/>
          </p:nvSpPr>
          <p:spPr>
            <a:xfrm>
              <a:off x="6455042" y="2112575"/>
              <a:ext cx="241067" cy="25071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3" name="Oval 512">
              <a:extLst>
                <a:ext uri="{FF2B5EF4-FFF2-40B4-BE49-F238E27FC236}">
                  <a16:creationId xmlns:a16="http://schemas.microsoft.com/office/drawing/2014/main" id="{21A1273B-E6F7-D148-B6E4-75B92D04E7E3}"/>
                </a:ext>
              </a:extLst>
            </p:cNvPr>
            <p:cNvSpPr/>
            <p:nvPr/>
          </p:nvSpPr>
          <p:spPr>
            <a:xfrm>
              <a:off x="6256668" y="2677988"/>
              <a:ext cx="227887" cy="1651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4" name="Rectangle 513">
              <a:extLst>
                <a:ext uri="{FF2B5EF4-FFF2-40B4-BE49-F238E27FC236}">
                  <a16:creationId xmlns:a16="http://schemas.microsoft.com/office/drawing/2014/main" id="{22B95865-ACDA-C347-84F6-D74D9BFE2C67}"/>
                </a:ext>
              </a:extLst>
            </p:cNvPr>
            <p:cNvSpPr/>
            <p:nvPr/>
          </p:nvSpPr>
          <p:spPr>
            <a:xfrm rot="20813911">
              <a:off x="7930548" y="2166043"/>
              <a:ext cx="45719" cy="49934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5" name="Oval 514">
              <a:extLst>
                <a:ext uri="{FF2B5EF4-FFF2-40B4-BE49-F238E27FC236}">
                  <a16:creationId xmlns:a16="http://schemas.microsoft.com/office/drawing/2014/main" id="{7C16EABB-4F5A-1E4B-83D3-E659D494A61F}"/>
                </a:ext>
              </a:extLst>
            </p:cNvPr>
            <p:cNvSpPr/>
            <p:nvPr/>
          </p:nvSpPr>
          <p:spPr>
            <a:xfrm>
              <a:off x="7696878" y="2078898"/>
              <a:ext cx="241067" cy="25071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6" name="Oval 515">
              <a:extLst>
                <a:ext uri="{FF2B5EF4-FFF2-40B4-BE49-F238E27FC236}">
                  <a16:creationId xmlns:a16="http://schemas.microsoft.com/office/drawing/2014/main" id="{EB1D8A24-8BDC-6047-9667-84FE5A5BEF22}"/>
                </a:ext>
              </a:extLst>
            </p:cNvPr>
            <p:cNvSpPr/>
            <p:nvPr/>
          </p:nvSpPr>
          <p:spPr>
            <a:xfrm>
              <a:off x="7948717" y="2607464"/>
              <a:ext cx="227887" cy="1651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7" name="Rectangle 516">
              <a:extLst>
                <a:ext uri="{FF2B5EF4-FFF2-40B4-BE49-F238E27FC236}">
                  <a16:creationId xmlns:a16="http://schemas.microsoft.com/office/drawing/2014/main" id="{3D655685-81DF-D941-8D9B-E8F780ACC66A}"/>
                </a:ext>
              </a:extLst>
            </p:cNvPr>
            <p:cNvSpPr/>
            <p:nvPr/>
          </p:nvSpPr>
          <p:spPr>
            <a:xfrm rot="366020" flipH="1">
              <a:off x="6930734" y="3644646"/>
              <a:ext cx="72179" cy="49934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8" name="Rectangle 517">
              <a:extLst>
                <a:ext uri="{FF2B5EF4-FFF2-40B4-BE49-F238E27FC236}">
                  <a16:creationId xmlns:a16="http://schemas.microsoft.com/office/drawing/2014/main" id="{81501F54-9E99-2B4E-A944-8E82246E59A2}"/>
                </a:ext>
              </a:extLst>
            </p:cNvPr>
            <p:cNvSpPr/>
            <p:nvPr/>
          </p:nvSpPr>
          <p:spPr>
            <a:xfrm rot="21233980">
              <a:off x="7397594" y="3639975"/>
              <a:ext cx="72179" cy="49934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9" name="Oval 518">
              <a:extLst>
                <a:ext uri="{FF2B5EF4-FFF2-40B4-BE49-F238E27FC236}">
                  <a16:creationId xmlns:a16="http://schemas.microsoft.com/office/drawing/2014/main" id="{7F716844-217E-1747-8389-9ED33682A954}"/>
                </a:ext>
              </a:extLst>
            </p:cNvPr>
            <p:cNvSpPr/>
            <p:nvPr/>
          </p:nvSpPr>
          <p:spPr>
            <a:xfrm>
              <a:off x="6795651" y="3499607"/>
              <a:ext cx="266008" cy="22167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0" name="Oval 519">
              <a:extLst>
                <a:ext uri="{FF2B5EF4-FFF2-40B4-BE49-F238E27FC236}">
                  <a16:creationId xmlns:a16="http://schemas.microsoft.com/office/drawing/2014/main" id="{31EEDD0B-0D6A-CF45-A1A2-D06AC1441CFA}"/>
                </a:ext>
              </a:extLst>
            </p:cNvPr>
            <p:cNvSpPr/>
            <p:nvPr/>
          </p:nvSpPr>
          <p:spPr>
            <a:xfrm>
              <a:off x="7333909" y="3499607"/>
              <a:ext cx="266008" cy="22167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1" name="Oval 520">
              <a:extLst>
                <a:ext uri="{FF2B5EF4-FFF2-40B4-BE49-F238E27FC236}">
                  <a16:creationId xmlns:a16="http://schemas.microsoft.com/office/drawing/2014/main" id="{AB042A1A-CEA0-594C-9888-FFD1E31D3695}"/>
                </a:ext>
              </a:extLst>
            </p:cNvPr>
            <p:cNvSpPr/>
            <p:nvPr/>
          </p:nvSpPr>
          <p:spPr>
            <a:xfrm>
              <a:off x="7324867" y="3989595"/>
              <a:ext cx="266008" cy="22167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2" name="Oval 521">
              <a:extLst>
                <a:ext uri="{FF2B5EF4-FFF2-40B4-BE49-F238E27FC236}">
                  <a16:creationId xmlns:a16="http://schemas.microsoft.com/office/drawing/2014/main" id="{98A7FF27-BA4F-3447-8445-429A3A5BED57}"/>
                </a:ext>
              </a:extLst>
            </p:cNvPr>
            <p:cNvSpPr/>
            <p:nvPr/>
          </p:nvSpPr>
          <p:spPr>
            <a:xfrm>
              <a:off x="6816436" y="4006222"/>
              <a:ext cx="266008" cy="22167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74" name="Group 573">
            <a:extLst>
              <a:ext uri="{FF2B5EF4-FFF2-40B4-BE49-F238E27FC236}">
                <a16:creationId xmlns:a16="http://schemas.microsoft.com/office/drawing/2014/main" id="{C42369EF-E8C9-E444-8A73-DB4055704AF1}"/>
              </a:ext>
            </a:extLst>
          </p:cNvPr>
          <p:cNvGrpSpPr/>
          <p:nvPr/>
        </p:nvGrpSpPr>
        <p:grpSpPr>
          <a:xfrm>
            <a:off x="2845964" y="389161"/>
            <a:ext cx="1380187" cy="1634056"/>
            <a:chOff x="5836036" y="820187"/>
            <a:chExt cx="2760375" cy="3896065"/>
          </a:xfrm>
        </p:grpSpPr>
        <p:sp>
          <p:nvSpPr>
            <p:cNvPr id="575" name="Rectangle 574">
              <a:extLst>
                <a:ext uri="{FF2B5EF4-FFF2-40B4-BE49-F238E27FC236}">
                  <a16:creationId xmlns:a16="http://schemas.microsoft.com/office/drawing/2014/main" id="{C6E039CE-D2AF-2D47-9B92-DD4C35907C33}"/>
                </a:ext>
              </a:extLst>
            </p:cNvPr>
            <p:cNvSpPr/>
            <p:nvPr/>
          </p:nvSpPr>
          <p:spPr>
            <a:xfrm flipH="1">
              <a:off x="6873240" y="3072939"/>
              <a:ext cx="112160" cy="1013131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6" name="Rectangle 575">
              <a:extLst>
                <a:ext uri="{FF2B5EF4-FFF2-40B4-BE49-F238E27FC236}">
                  <a16:creationId xmlns:a16="http://schemas.microsoft.com/office/drawing/2014/main" id="{EA8785F3-DF5E-2742-A14D-F708D2FB9EEE}"/>
                </a:ext>
              </a:extLst>
            </p:cNvPr>
            <p:cNvSpPr/>
            <p:nvPr/>
          </p:nvSpPr>
          <p:spPr>
            <a:xfrm flipH="1">
              <a:off x="7401791" y="3059084"/>
              <a:ext cx="112160" cy="1013131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7" name="Triangle 576">
              <a:extLst>
                <a:ext uri="{FF2B5EF4-FFF2-40B4-BE49-F238E27FC236}">
                  <a16:creationId xmlns:a16="http://schemas.microsoft.com/office/drawing/2014/main" id="{36471DDE-FDFB-A546-96F9-099D0BEAFA8C}"/>
                </a:ext>
              </a:extLst>
            </p:cNvPr>
            <p:cNvSpPr/>
            <p:nvPr/>
          </p:nvSpPr>
          <p:spPr>
            <a:xfrm rot="10800000">
              <a:off x="6682049" y="1710672"/>
              <a:ext cx="918555" cy="497731"/>
            </a:xfrm>
            <a:prstGeom prst="triangl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8" name="Rectangle 577">
              <a:extLst>
                <a:ext uri="{FF2B5EF4-FFF2-40B4-BE49-F238E27FC236}">
                  <a16:creationId xmlns:a16="http://schemas.microsoft.com/office/drawing/2014/main" id="{62A3EC5E-090C-C341-B29B-E033881767B6}"/>
                </a:ext>
              </a:extLst>
            </p:cNvPr>
            <p:cNvSpPr/>
            <p:nvPr/>
          </p:nvSpPr>
          <p:spPr>
            <a:xfrm>
              <a:off x="7082444" y="1404851"/>
              <a:ext cx="149628" cy="159881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9" name="Oval 578">
              <a:extLst>
                <a:ext uri="{FF2B5EF4-FFF2-40B4-BE49-F238E27FC236}">
                  <a16:creationId xmlns:a16="http://schemas.microsoft.com/office/drawing/2014/main" id="{B78D9233-2722-2343-9BDF-5D8FDF4A9881}"/>
                </a:ext>
              </a:extLst>
            </p:cNvPr>
            <p:cNvSpPr/>
            <p:nvPr/>
          </p:nvSpPr>
          <p:spPr>
            <a:xfrm>
              <a:off x="6546272" y="1618899"/>
              <a:ext cx="326968" cy="29094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0" name="Oval 579">
              <a:extLst>
                <a:ext uri="{FF2B5EF4-FFF2-40B4-BE49-F238E27FC236}">
                  <a16:creationId xmlns:a16="http://schemas.microsoft.com/office/drawing/2014/main" id="{383D8834-28F7-DE47-AB06-0BC98BBF0F2F}"/>
                </a:ext>
              </a:extLst>
            </p:cNvPr>
            <p:cNvSpPr/>
            <p:nvPr/>
          </p:nvSpPr>
          <p:spPr>
            <a:xfrm>
              <a:off x="7464827" y="1593961"/>
              <a:ext cx="326968" cy="29094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1" name="Oval 580">
              <a:extLst>
                <a:ext uri="{FF2B5EF4-FFF2-40B4-BE49-F238E27FC236}">
                  <a16:creationId xmlns:a16="http://schemas.microsoft.com/office/drawing/2014/main" id="{6FFC2927-52C0-4349-BF63-85393A834950}"/>
                </a:ext>
              </a:extLst>
            </p:cNvPr>
            <p:cNvSpPr/>
            <p:nvPr/>
          </p:nvSpPr>
          <p:spPr>
            <a:xfrm>
              <a:off x="6844143" y="820187"/>
              <a:ext cx="570807" cy="66225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2" name="Oval 581">
              <a:extLst>
                <a:ext uri="{FF2B5EF4-FFF2-40B4-BE49-F238E27FC236}">
                  <a16:creationId xmlns:a16="http://schemas.microsoft.com/office/drawing/2014/main" id="{DBE1967E-CB44-4C49-B18C-F4FAD92C88A6}"/>
                </a:ext>
              </a:extLst>
            </p:cNvPr>
            <p:cNvSpPr/>
            <p:nvPr/>
          </p:nvSpPr>
          <p:spPr>
            <a:xfrm>
              <a:off x="6766557" y="1127762"/>
              <a:ext cx="185651" cy="20504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3" name="Oval 582">
              <a:extLst>
                <a:ext uri="{FF2B5EF4-FFF2-40B4-BE49-F238E27FC236}">
                  <a16:creationId xmlns:a16="http://schemas.microsoft.com/office/drawing/2014/main" id="{0B7852B7-58C1-3A47-97F3-B27EE807D22D}"/>
                </a:ext>
              </a:extLst>
            </p:cNvPr>
            <p:cNvSpPr/>
            <p:nvPr/>
          </p:nvSpPr>
          <p:spPr>
            <a:xfrm>
              <a:off x="7323514" y="1127762"/>
              <a:ext cx="185651" cy="20504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4" name="Rectangle 583">
              <a:extLst>
                <a:ext uri="{FF2B5EF4-FFF2-40B4-BE49-F238E27FC236}">
                  <a16:creationId xmlns:a16="http://schemas.microsoft.com/office/drawing/2014/main" id="{FA9EE14F-2151-4E4E-BDA5-A0327287DCEC}"/>
                </a:ext>
              </a:extLst>
            </p:cNvPr>
            <p:cNvSpPr/>
            <p:nvPr/>
          </p:nvSpPr>
          <p:spPr>
            <a:xfrm rot="5400000">
              <a:off x="7113270" y="1399654"/>
              <a:ext cx="126768" cy="66502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5" name="Triangle 584">
              <a:extLst>
                <a:ext uri="{FF2B5EF4-FFF2-40B4-BE49-F238E27FC236}">
                  <a16:creationId xmlns:a16="http://schemas.microsoft.com/office/drawing/2014/main" id="{F7298A09-1042-044A-BE3B-9758E546CB82}"/>
                </a:ext>
              </a:extLst>
            </p:cNvPr>
            <p:cNvSpPr/>
            <p:nvPr/>
          </p:nvSpPr>
          <p:spPr>
            <a:xfrm rot="10800000">
              <a:off x="6723614" y="2696107"/>
              <a:ext cx="918555" cy="497731"/>
            </a:xfrm>
            <a:prstGeom prst="triangl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6" name="Oval 585">
              <a:extLst>
                <a:ext uri="{FF2B5EF4-FFF2-40B4-BE49-F238E27FC236}">
                  <a16:creationId xmlns:a16="http://schemas.microsoft.com/office/drawing/2014/main" id="{F9237ECB-EB65-E740-912F-E2F2775633FA}"/>
                </a:ext>
              </a:extLst>
            </p:cNvPr>
            <p:cNvSpPr/>
            <p:nvPr/>
          </p:nvSpPr>
          <p:spPr>
            <a:xfrm>
              <a:off x="6766557" y="2881744"/>
              <a:ext cx="324197" cy="29925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7" name="Oval 586">
              <a:extLst>
                <a:ext uri="{FF2B5EF4-FFF2-40B4-BE49-F238E27FC236}">
                  <a16:creationId xmlns:a16="http://schemas.microsoft.com/office/drawing/2014/main" id="{F752FF14-AC63-B445-BFE5-C5FB4C18AF5A}"/>
                </a:ext>
              </a:extLst>
            </p:cNvPr>
            <p:cNvSpPr/>
            <p:nvPr/>
          </p:nvSpPr>
          <p:spPr>
            <a:xfrm>
              <a:off x="7282991" y="2879109"/>
              <a:ext cx="324197" cy="29925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8" name="Rectangle 587">
              <a:extLst>
                <a:ext uri="{FF2B5EF4-FFF2-40B4-BE49-F238E27FC236}">
                  <a16:creationId xmlns:a16="http://schemas.microsoft.com/office/drawing/2014/main" id="{14A3C96B-DF53-434E-8491-34B494AEA8B1}"/>
                </a:ext>
              </a:extLst>
            </p:cNvPr>
            <p:cNvSpPr/>
            <p:nvPr/>
          </p:nvSpPr>
          <p:spPr>
            <a:xfrm rot="1197265" flipH="1">
              <a:off x="6534384" y="1739486"/>
              <a:ext cx="45897" cy="1061559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9" name="Rectangle 588">
              <a:extLst>
                <a:ext uri="{FF2B5EF4-FFF2-40B4-BE49-F238E27FC236}">
                  <a16:creationId xmlns:a16="http://schemas.microsoft.com/office/drawing/2014/main" id="{D251F517-B2AC-6348-BB73-E41665728989}"/>
                </a:ext>
              </a:extLst>
            </p:cNvPr>
            <p:cNvSpPr/>
            <p:nvPr/>
          </p:nvSpPr>
          <p:spPr>
            <a:xfrm rot="20078868" flipH="1">
              <a:off x="7791704" y="1673476"/>
              <a:ext cx="45897" cy="1061559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90" name="Group 589">
              <a:extLst>
                <a:ext uri="{FF2B5EF4-FFF2-40B4-BE49-F238E27FC236}">
                  <a16:creationId xmlns:a16="http://schemas.microsoft.com/office/drawing/2014/main" id="{3AF04A7D-08FF-E04F-8B30-AE16B87BCB6D}"/>
                </a:ext>
              </a:extLst>
            </p:cNvPr>
            <p:cNvGrpSpPr/>
            <p:nvPr/>
          </p:nvGrpSpPr>
          <p:grpSpPr>
            <a:xfrm>
              <a:off x="6514613" y="4278831"/>
              <a:ext cx="547910" cy="292331"/>
              <a:chOff x="6437490" y="4362796"/>
              <a:chExt cx="695517" cy="376843"/>
            </a:xfrm>
          </p:grpSpPr>
          <p:sp>
            <p:nvSpPr>
              <p:cNvPr id="664" name="Oval 663">
                <a:extLst>
                  <a:ext uri="{FF2B5EF4-FFF2-40B4-BE49-F238E27FC236}">
                    <a16:creationId xmlns:a16="http://schemas.microsoft.com/office/drawing/2014/main" id="{A4D9C187-A17E-0F45-AB6E-1C45A0676072}"/>
                  </a:ext>
                </a:extLst>
              </p:cNvPr>
              <p:cNvSpPr/>
              <p:nvPr/>
            </p:nvSpPr>
            <p:spPr>
              <a:xfrm>
                <a:off x="6546272" y="448887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5" name="Oval 664">
                <a:extLst>
                  <a:ext uri="{FF2B5EF4-FFF2-40B4-BE49-F238E27FC236}">
                    <a16:creationId xmlns:a16="http://schemas.microsoft.com/office/drawing/2014/main" id="{D16B8B99-A413-0B42-A325-7F577CB08A81}"/>
                  </a:ext>
                </a:extLst>
              </p:cNvPr>
              <p:cNvSpPr/>
              <p:nvPr/>
            </p:nvSpPr>
            <p:spPr>
              <a:xfrm>
                <a:off x="6706290" y="455121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6" name="Oval 665">
                <a:extLst>
                  <a:ext uri="{FF2B5EF4-FFF2-40B4-BE49-F238E27FC236}">
                    <a16:creationId xmlns:a16="http://schemas.microsoft.com/office/drawing/2014/main" id="{FD120C89-DB30-5A40-8266-7DB09B61F2AE}"/>
                  </a:ext>
                </a:extLst>
              </p:cNvPr>
              <p:cNvSpPr/>
              <p:nvPr/>
            </p:nvSpPr>
            <p:spPr>
              <a:xfrm>
                <a:off x="6859382" y="461494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7" name="Oval 666">
                <a:extLst>
                  <a:ext uri="{FF2B5EF4-FFF2-40B4-BE49-F238E27FC236}">
                    <a16:creationId xmlns:a16="http://schemas.microsoft.com/office/drawing/2014/main" id="{0EF4AC2A-B1D1-AE4B-B781-AD3E9ECAC8B0}"/>
                  </a:ext>
                </a:extLst>
              </p:cNvPr>
              <p:cNvSpPr/>
              <p:nvPr/>
            </p:nvSpPr>
            <p:spPr>
              <a:xfrm>
                <a:off x="7012474" y="461356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8" name="Oval 667">
                <a:extLst>
                  <a:ext uri="{FF2B5EF4-FFF2-40B4-BE49-F238E27FC236}">
                    <a16:creationId xmlns:a16="http://schemas.microsoft.com/office/drawing/2014/main" id="{F7161400-160B-BA44-8377-07DE1EB65AE2}"/>
                  </a:ext>
                </a:extLst>
              </p:cNvPr>
              <p:cNvSpPr/>
              <p:nvPr/>
            </p:nvSpPr>
            <p:spPr>
              <a:xfrm>
                <a:off x="6437490" y="4362796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91" name="Group 590">
              <a:extLst>
                <a:ext uri="{FF2B5EF4-FFF2-40B4-BE49-F238E27FC236}">
                  <a16:creationId xmlns:a16="http://schemas.microsoft.com/office/drawing/2014/main" id="{7635BDEF-240E-8845-AB52-6E8DBD570AE0}"/>
                </a:ext>
              </a:extLst>
            </p:cNvPr>
            <p:cNvGrpSpPr/>
            <p:nvPr/>
          </p:nvGrpSpPr>
          <p:grpSpPr>
            <a:xfrm flipH="1">
              <a:off x="7333909" y="4278831"/>
              <a:ext cx="547910" cy="292331"/>
              <a:chOff x="6437490" y="4362796"/>
              <a:chExt cx="695517" cy="376843"/>
            </a:xfrm>
          </p:grpSpPr>
          <p:sp>
            <p:nvSpPr>
              <p:cNvPr id="659" name="Oval 658">
                <a:extLst>
                  <a:ext uri="{FF2B5EF4-FFF2-40B4-BE49-F238E27FC236}">
                    <a16:creationId xmlns:a16="http://schemas.microsoft.com/office/drawing/2014/main" id="{A4B3FF61-91C0-CF41-B016-8748BF2BAA94}"/>
                  </a:ext>
                </a:extLst>
              </p:cNvPr>
              <p:cNvSpPr/>
              <p:nvPr/>
            </p:nvSpPr>
            <p:spPr>
              <a:xfrm>
                <a:off x="6546272" y="448887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0" name="Oval 659">
                <a:extLst>
                  <a:ext uri="{FF2B5EF4-FFF2-40B4-BE49-F238E27FC236}">
                    <a16:creationId xmlns:a16="http://schemas.microsoft.com/office/drawing/2014/main" id="{BE33C9DD-39C4-AE48-A52D-C9C9B7B69B8C}"/>
                  </a:ext>
                </a:extLst>
              </p:cNvPr>
              <p:cNvSpPr/>
              <p:nvPr/>
            </p:nvSpPr>
            <p:spPr>
              <a:xfrm>
                <a:off x="6706290" y="455121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1" name="Oval 660">
                <a:extLst>
                  <a:ext uri="{FF2B5EF4-FFF2-40B4-BE49-F238E27FC236}">
                    <a16:creationId xmlns:a16="http://schemas.microsoft.com/office/drawing/2014/main" id="{BB197325-9033-B348-842C-F4C69EB2764E}"/>
                  </a:ext>
                </a:extLst>
              </p:cNvPr>
              <p:cNvSpPr/>
              <p:nvPr/>
            </p:nvSpPr>
            <p:spPr>
              <a:xfrm>
                <a:off x="6859382" y="461494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2" name="Oval 661">
                <a:extLst>
                  <a:ext uri="{FF2B5EF4-FFF2-40B4-BE49-F238E27FC236}">
                    <a16:creationId xmlns:a16="http://schemas.microsoft.com/office/drawing/2014/main" id="{D62CBC0A-0DF6-2B42-8BC4-5A95B50530C5}"/>
                  </a:ext>
                </a:extLst>
              </p:cNvPr>
              <p:cNvSpPr/>
              <p:nvPr/>
            </p:nvSpPr>
            <p:spPr>
              <a:xfrm>
                <a:off x="7012474" y="461356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3" name="Oval 662">
                <a:extLst>
                  <a:ext uri="{FF2B5EF4-FFF2-40B4-BE49-F238E27FC236}">
                    <a16:creationId xmlns:a16="http://schemas.microsoft.com/office/drawing/2014/main" id="{AA06718C-D2CE-2C4F-9780-8369752A901A}"/>
                  </a:ext>
                </a:extLst>
              </p:cNvPr>
              <p:cNvSpPr/>
              <p:nvPr/>
            </p:nvSpPr>
            <p:spPr>
              <a:xfrm>
                <a:off x="6437490" y="4362796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92" name="Group 591">
              <a:extLst>
                <a:ext uri="{FF2B5EF4-FFF2-40B4-BE49-F238E27FC236}">
                  <a16:creationId xmlns:a16="http://schemas.microsoft.com/office/drawing/2014/main" id="{9FB63D5B-4844-0F47-818D-45914797DAD1}"/>
                </a:ext>
              </a:extLst>
            </p:cNvPr>
            <p:cNvGrpSpPr/>
            <p:nvPr/>
          </p:nvGrpSpPr>
          <p:grpSpPr>
            <a:xfrm>
              <a:off x="6458099" y="4423921"/>
              <a:ext cx="547910" cy="292331"/>
              <a:chOff x="6437490" y="4362796"/>
              <a:chExt cx="695517" cy="376843"/>
            </a:xfrm>
          </p:grpSpPr>
          <p:sp>
            <p:nvSpPr>
              <p:cNvPr id="654" name="Oval 653">
                <a:extLst>
                  <a:ext uri="{FF2B5EF4-FFF2-40B4-BE49-F238E27FC236}">
                    <a16:creationId xmlns:a16="http://schemas.microsoft.com/office/drawing/2014/main" id="{AC386618-D75F-394F-9E65-1A1F18899D4A}"/>
                  </a:ext>
                </a:extLst>
              </p:cNvPr>
              <p:cNvSpPr/>
              <p:nvPr/>
            </p:nvSpPr>
            <p:spPr>
              <a:xfrm>
                <a:off x="6546272" y="448887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5" name="Oval 654">
                <a:extLst>
                  <a:ext uri="{FF2B5EF4-FFF2-40B4-BE49-F238E27FC236}">
                    <a16:creationId xmlns:a16="http://schemas.microsoft.com/office/drawing/2014/main" id="{0EF3B436-C230-9543-9D92-DB68367F03BF}"/>
                  </a:ext>
                </a:extLst>
              </p:cNvPr>
              <p:cNvSpPr/>
              <p:nvPr/>
            </p:nvSpPr>
            <p:spPr>
              <a:xfrm>
                <a:off x="6706290" y="455121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6" name="Oval 655">
                <a:extLst>
                  <a:ext uri="{FF2B5EF4-FFF2-40B4-BE49-F238E27FC236}">
                    <a16:creationId xmlns:a16="http://schemas.microsoft.com/office/drawing/2014/main" id="{210E392B-6D71-634F-B4BE-84319EBA7946}"/>
                  </a:ext>
                </a:extLst>
              </p:cNvPr>
              <p:cNvSpPr/>
              <p:nvPr/>
            </p:nvSpPr>
            <p:spPr>
              <a:xfrm>
                <a:off x="6859382" y="461494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7" name="Oval 656">
                <a:extLst>
                  <a:ext uri="{FF2B5EF4-FFF2-40B4-BE49-F238E27FC236}">
                    <a16:creationId xmlns:a16="http://schemas.microsoft.com/office/drawing/2014/main" id="{C4D11368-AC94-7644-85F3-67A8A2E27A6A}"/>
                  </a:ext>
                </a:extLst>
              </p:cNvPr>
              <p:cNvSpPr/>
              <p:nvPr/>
            </p:nvSpPr>
            <p:spPr>
              <a:xfrm>
                <a:off x="7012474" y="461356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8" name="Oval 657">
                <a:extLst>
                  <a:ext uri="{FF2B5EF4-FFF2-40B4-BE49-F238E27FC236}">
                    <a16:creationId xmlns:a16="http://schemas.microsoft.com/office/drawing/2014/main" id="{A8106861-0701-2F49-A414-CF6972910336}"/>
                  </a:ext>
                </a:extLst>
              </p:cNvPr>
              <p:cNvSpPr/>
              <p:nvPr/>
            </p:nvSpPr>
            <p:spPr>
              <a:xfrm>
                <a:off x="6437490" y="4362796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93" name="Group 592">
              <a:extLst>
                <a:ext uri="{FF2B5EF4-FFF2-40B4-BE49-F238E27FC236}">
                  <a16:creationId xmlns:a16="http://schemas.microsoft.com/office/drawing/2014/main" id="{D8271FAF-CDB5-D946-BE44-41C0BAA4BD8A}"/>
                </a:ext>
              </a:extLst>
            </p:cNvPr>
            <p:cNvGrpSpPr/>
            <p:nvPr/>
          </p:nvGrpSpPr>
          <p:grpSpPr>
            <a:xfrm flipH="1">
              <a:off x="7378206" y="4422846"/>
              <a:ext cx="547910" cy="292331"/>
              <a:chOff x="6437490" y="4362796"/>
              <a:chExt cx="695517" cy="376843"/>
            </a:xfrm>
          </p:grpSpPr>
          <p:sp>
            <p:nvSpPr>
              <p:cNvPr id="649" name="Oval 648">
                <a:extLst>
                  <a:ext uri="{FF2B5EF4-FFF2-40B4-BE49-F238E27FC236}">
                    <a16:creationId xmlns:a16="http://schemas.microsoft.com/office/drawing/2014/main" id="{043AD1F3-DF93-4342-99B9-BE5F5C65E38F}"/>
                  </a:ext>
                </a:extLst>
              </p:cNvPr>
              <p:cNvSpPr/>
              <p:nvPr/>
            </p:nvSpPr>
            <p:spPr>
              <a:xfrm>
                <a:off x="6546272" y="448887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0" name="Oval 649">
                <a:extLst>
                  <a:ext uri="{FF2B5EF4-FFF2-40B4-BE49-F238E27FC236}">
                    <a16:creationId xmlns:a16="http://schemas.microsoft.com/office/drawing/2014/main" id="{71786375-9176-7844-B494-410A0C1D04E5}"/>
                  </a:ext>
                </a:extLst>
              </p:cNvPr>
              <p:cNvSpPr/>
              <p:nvPr/>
            </p:nvSpPr>
            <p:spPr>
              <a:xfrm>
                <a:off x="6706290" y="455121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1" name="Oval 650">
                <a:extLst>
                  <a:ext uri="{FF2B5EF4-FFF2-40B4-BE49-F238E27FC236}">
                    <a16:creationId xmlns:a16="http://schemas.microsoft.com/office/drawing/2014/main" id="{A67F1DF8-2F63-324B-A6C2-F2E3170563A9}"/>
                  </a:ext>
                </a:extLst>
              </p:cNvPr>
              <p:cNvSpPr/>
              <p:nvPr/>
            </p:nvSpPr>
            <p:spPr>
              <a:xfrm>
                <a:off x="6859382" y="461494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2" name="Oval 651">
                <a:extLst>
                  <a:ext uri="{FF2B5EF4-FFF2-40B4-BE49-F238E27FC236}">
                    <a16:creationId xmlns:a16="http://schemas.microsoft.com/office/drawing/2014/main" id="{00CB6E87-6CA5-1A4D-A066-CD82BB8E0BBB}"/>
                  </a:ext>
                </a:extLst>
              </p:cNvPr>
              <p:cNvSpPr/>
              <p:nvPr/>
            </p:nvSpPr>
            <p:spPr>
              <a:xfrm>
                <a:off x="7012474" y="461356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3" name="Oval 652">
                <a:extLst>
                  <a:ext uri="{FF2B5EF4-FFF2-40B4-BE49-F238E27FC236}">
                    <a16:creationId xmlns:a16="http://schemas.microsoft.com/office/drawing/2014/main" id="{681E8CE7-ADBB-0D41-8ED3-7A894B9D50D8}"/>
                  </a:ext>
                </a:extLst>
              </p:cNvPr>
              <p:cNvSpPr/>
              <p:nvPr/>
            </p:nvSpPr>
            <p:spPr>
              <a:xfrm>
                <a:off x="6437490" y="4362796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94" name="Group 593">
              <a:extLst>
                <a:ext uri="{FF2B5EF4-FFF2-40B4-BE49-F238E27FC236}">
                  <a16:creationId xmlns:a16="http://schemas.microsoft.com/office/drawing/2014/main" id="{A2383B1A-893D-0549-9E8E-B6313AFE5841}"/>
                </a:ext>
              </a:extLst>
            </p:cNvPr>
            <p:cNvGrpSpPr/>
            <p:nvPr/>
          </p:nvGrpSpPr>
          <p:grpSpPr>
            <a:xfrm>
              <a:off x="7905730" y="2717825"/>
              <a:ext cx="690681" cy="571678"/>
              <a:chOff x="7561169" y="5121383"/>
              <a:chExt cx="690681" cy="571678"/>
            </a:xfrm>
          </p:grpSpPr>
          <p:grpSp>
            <p:nvGrpSpPr>
              <p:cNvPr id="632" name="Group 631">
                <a:extLst>
                  <a:ext uri="{FF2B5EF4-FFF2-40B4-BE49-F238E27FC236}">
                    <a16:creationId xmlns:a16="http://schemas.microsoft.com/office/drawing/2014/main" id="{D300DCB9-18ED-4244-8DFF-2A7B26623618}"/>
                  </a:ext>
                </a:extLst>
              </p:cNvPr>
              <p:cNvGrpSpPr/>
              <p:nvPr/>
            </p:nvGrpSpPr>
            <p:grpSpPr>
              <a:xfrm flipH="1">
                <a:off x="7563155" y="5121383"/>
                <a:ext cx="547910" cy="292331"/>
                <a:chOff x="6437490" y="4362796"/>
                <a:chExt cx="695517" cy="376843"/>
              </a:xfrm>
            </p:grpSpPr>
            <p:sp>
              <p:nvSpPr>
                <p:cNvPr id="644" name="Oval 643">
                  <a:extLst>
                    <a:ext uri="{FF2B5EF4-FFF2-40B4-BE49-F238E27FC236}">
                      <a16:creationId xmlns:a16="http://schemas.microsoft.com/office/drawing/2014/main" id="{5026C23E-FD35-C04C-AAC5-58D39AC3E9BE}"/>
                    </a:ext>
                  </a:extLst>
                </p:cNvPr>
                <p:cNvSpPr/>
                <p:nvPr/>
              </p:nvSpPr>
              <p:spPr>
                <a:xfrm>
                  <a:off x="6546272" y="4488873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45" name="Oval 644">
                  <a:extLst>
                    <a:ext uri="{FF2B5EF4-FFF2-40B4-BE49-F238E27FC236}">
                      <a16:creationId xmlns:a16="http://schemas.microsoft.com/office/drawing/2014/main" id="{CC3B3232-1A3F-B043-834C-CDD2748673D2}"/>
                    </a:ext>
                  </a:extLst>
                </p:cNvPr>
                <p:cNvSpPr/>
                <p:nvPr/>
              </p:nvSpPr>
              <p:spPr>
                <a:xfrm>
                  <a:off x="6706290" y="4551218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46" name="Oval 645">
                  <a:extLst>
                    <a:ext uri="{FF2B5EF4-FFF2-40B4-BE49-F238E27FC236}">
                      <a16:creationId xmlns:a16="http://schemas.microsoft.com/office/drawing/2014/main" id="{ABB9D141-CBB9-6E42-8E5A-CF5EB0436591}"/>
                    </a:ext>
                  </a:extLst>
                </p:cNvPr>
                <p:cNvSpPr/>
                <p:nvPr/>
              </p:nvSpPr>
              <p:spPr>
                <a:xfrm>
                  <a:off x="6859382" y="4614948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47" name="Oval 646">
                  <a:extLst>
                    <a:ext uri="{FF2B5EF4-FFF2-40B4-BE49-F238E27FC236}">
                      <a16:creationId xmlns:a16="http://schemas.microsoft.com/office/drawing/2014/main" id="{87F9FE0A-6365-AA4F-82BA-CAFFFE09524B}"/>
                    </a:ext>
                  </a:extLst>
                </p:cNvPr>
                <p:cNvSpPr/>
                <p:nvPr/>
              </p:nvSpPr>
              <p:spPr>
                <a:xfrm>
                  <a:off x="7012474" y="4613563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48" name="Oval 647">
                  <a:extLst>
                    <a:ext uri="{FF2B5EF4-FFF2-40B4-BE49-F238E27FC236}">
                      <a16:creationId xmlns:a16="http://schemas.microsoft.com/office/drawing/2014/main" id="{23024D7E-B8E6-BA4B-9127-51D3878E9456}"/>
                    </a:ext>
                  </a:extLst>
                </p:cNvPr>
                <p:cNvSpPr/>
                <p:nvPr/>
              </p:nvSpPr>
              <p:spPr>
                <a:xfrm>
                  <a:off x="6437490" y="4362796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633" name="Group 632">
                <a:extLst>
                  <a:ext uri="{FF2B5EF4-FFF2-40B4-BE49-F238E27FC236}">
                    <a16:creationId xmlns:a16="http://schemas.microsoft.com/office/drawing/2014/main" id="{72BBEAC7-17B7-6B46-8B78-623EBA7C20BC}"/>
                  </a:ext>
                </a:extLst>
              </p:cNvPr>
              <p:cNvGrpSpPr/>
              <p:nvPr/>
            </p:nvGrpSpPr>
            <p:grpSpPr>
              <a:xfrm flipH="1">
                <a:off x="7561169" y="5255640"/>
                <a:ext cx="608741" cy="292331"/>
                <a:chOff x="6437490" y="4362796"/>
                <a:chExt cx="772736" cy="376843"/>
              </a:xfrm>
            </p:grpSpPr>
            <p:sp>
              <p:nvSpPr>
                <p:cNvPr id="639" name="Oval 638">
                  <a:extLst>
                    <a:ext uri="{FF2B5EF4-FFF2-40B4-BE49-F238E27FC236}">
                      <a16:creationId xmlns:a16="http://schemas.microsoft.com/office/drawing/2014/main" id="{ED89F7D7-5466-8F41-9FDF-9C513C6C93D6}"/>
                    </a:ext>
                  </a:extLst>
                </p:cNvPr>
                <p:cNvSpPr/>
                <p:nvPr/>
              </p:nvSpPr>
              <p:spPr>
                <a:xfrm>
                  <a:off x="6546272" y="4488873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40" name="Oval 639">
                  <a:extLst>
                    <a:ext uri="{FF2B5EF4-FFF2-40B4-BE49-F238E27FC236}">
                      <a16:creationId xmlns:a16="http://schemas.microsoft.com/office/drawing/2014/main" id="{27591D5C-B5EF-DC4C-A024-F1FB74723445}"/>
                    </a:ext>
                  </a:extLst>
                </p:cNvPr>
                <p:cNvSpPr/>
                <p:nvPr/>
              </p:nvSpPr>
              <p:spPr>
                <a:xfrm>
                  <a:off x="6706290" y="4551218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41" name="Oval 640">
                  <a:extLst>
                    <a:ext uri="{FF2B5EF4-FFF2-40B4-BE49-F238E27FC236}">
                      <a16:creationId xmlns:a16="http://schemas.microsoft.com/office/drawing/2014/main" id="{19BC16B2-3A09-F644-9B62-318AEE90D629}"/>
                    </a:ext>
                  </a:extLst>
                </p:cNvPr>
                <p:cNvSpPr/>
                <p:nvPr/>
              </p:nvSpPr>
              <p:spPr>
                <a:xfrm>
                  <a:off x="6859382" y="4614948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42" name="Oval 641">
                  <a:extLst>
                    <a:ext uri="{FF2B5EF4-FFF2-40B4-BE49-F238E27FC236}">
                      <a16:creationId xmlns:a16="http://schemas.microsoft.com/office/drawing/2014/main" id="{B767B120-3F74-E746-ADC1-4E18C4BDAA68}"/>
                    </a:ext>
                  </a:extLst>
                </p:cNvPr>
                <p:cNvSpPr/>
                <p:nvPr/>
              </p:nvSpPr>
              <p:spPr>
                <a:xfrm>
                  <a:off x="7089693" y="4613563"/>
                  <a:ext cx="120533" cy="124690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43" name="Oval 642">
                  <a:extLst>
                    <a:ext uri="{FF2B5EF4-FFF2-40B4-BE49-F238E27FC236}">
                      <a16:creationId xmlns:a16="http://schemas.microsoft.com/office/drawing/2014/main" id="{0E7138E0-3B58-B342-A9BF-C1EBEC1752DE}"/>
                    </a:ext>
                  </a:extLst>
                </p:cNvPr>
                <p:cNvSpPr/>
                <p:nvPr/>
              </p:nvSpPr>
              <p:spPr>
                <a:xfrm>
                  <a:off x="6437490" y="4362796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634" name="Group 633">
                <a:extLst>
                  <a:ext uri="{FF2B5EF4-FFF2-40B4-BE49-F238E27FC236}">
                    <a16:creationId xmlns:a16="http://schemas.microsoft.com/office/drawing/2014/main" id="{FEE72F75-1959-894B-B192-A4DB2426E4FC}"/>
                  </a:ext>
                </a:extLst>
              </p:cNvPr>
              <p:cNvGrpSpPr/>
              <p:nvPr/>
            </p:nvGrpSpPr>
            <p:grpSpPr>
              <a:xfrm flipH="1">
                <a:off x="7824542" y="5400730"/>
                <a:ext cx="427308" cy="292331"/>
                <a:chOff x="6437490" y="4362796"/>
                <a:chExt cx="542425" cy="376843"/>
              </a:xfrm>
            </p:grpSpPr>
            <p:sp>
              <p:nvSpPr>
                <p:cNvPr id="635" name="Oval 634">
                  <a:extLst>
                    <a:ext uri="{FF2B5EF4-FFF2-40B4-BE49-F238E27FC236}">
                      <a16:creationId xmlns:a16="http://schemas.microsoft.com/office/drawing/2014/main" id="{493864B8-F35E-B446-9715-E19CB9F8F6D5}"/>
                    </a:ext>
                  </a:extLst>
                </p:cNvPr>
                <p:cNvSpPr/>
                <p:nvPr/>
              </p:nvSpPr>
              <p:spPr>
                <a:xfrm>
                  <a:off x="6546272" y="4488873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36" name="Oval 635">
                  <a:extLst>
                    <a:ext uri="{FF2B5EF4-FFF2-40B4-BE49-F238E27FC236}">
                      <a16:creationId xmlns:a16="http://schemas.microsoft.com/office/drawing/2014/main" id="{7FECDC01-8B20-2E40-8D8F-DBEF1202E7CF}"/>
                    </a:ext>
                  </a:extLst>
                </p:cNvPr>
                <p:cNvSpPr/>
                <p:nvPr/>
              </p:nvSpPr>
              <p:spPr>
                <a:xfrm>
                  <a:off x="6706290" y="4551218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37" name="Oval 636">
                  <a:extLst>
                    <a:ext uri="{FF2B5EF4-FFF2-40B4-BE49-F238E27FC236}">
                      <a16:creationId xmlns:a16="http://schemas.microsoft.com/office/drawing/2014/main" id="{61E42492-89B4-D045-84FB-DD5F4A52A432}"/>
                    </a:ext>
                  </a:extLst>
                </p:cNvPr>
                <p:cNvSpPr/>
                <p:nvPr/>
              </p:nvSpPr>
              <p:spPr>
                <a:xfrm>
                  <a:off x="6859382" y="4614948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38" name="Oval 637">
                  <a:extLst>
                    <a:ext uri="{FF2B5EF4-FFF2-40B4-BE49-F238E27FC236}">
                      <a16:creationId xmlns:a16="http://schemas.microsoft.com/office/drawing/2014/main" id="{2F2DF284-FEB7-924D-9646-58B1F83FB01E}"/>
                    </a:ext>
                  </a:extLst>
                </p:cNvPr>
                <p:cNvSpPr/>
                <p:nvPr/>
              </p:nvSpPr>
              <p:spPr>
                <a:xfrm>
                  <a:off x="6437490" y="4362796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595" name="Group 594">
              <a:extLst>
                <a:ext uri="{FF2B5EF4-FFF2-40B4-BE49-F238E27FC236}">
                  <a16:creationId xmlns:a16="http://schemas.microsoft.com/office/drawing/2014/main" id="{D90C32C7-A80A-9046-B184-B5FA85B946C3}"/>
                </a:ext>
              </a:extLst>
            </p:cNvPr>
            <p:cNvGrpSpPr/>
            <p:nvPr/>
          </p:nvGrpSpPr>
          <p:grpSpPr>
            <a:xfrm>
              <a:off x="5976821" y="2779241"/>
              <a:ext cx="547910" cy="292331"/>
              <a:chOff x="6437490" y="4362796"/>
              <a:chExt cx="695517" cy="376843"/>
            </a:xfrm>
          </p:grpSpPr>
          <p:sp>
            <p:nvSpPr>
              <p:cNvPr id="627" name="Oval 626">
                <a:extLst>
                  <a:ext uri="{FF2B5EF4-FFF2-40B4-BE49-F238E27FC236}">
                    <a16:creationId xmlns:a16="http://schemas.microsoft.com/office/drawing/2014/main" id="{844F2D16-C6A1-EC4B-9C0D-639CF27CB164}"/>
                  </a:ext>
                </a:extLst>
              </p:cNvPr>
              <p:cNvSpPr/>
              <p:nvPr/>
            </p:nvSpPr>
            <p:spPr>
              <a:xfrm>
                <a:off x="6546272" y="448887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8" name="Oval 627">
                <a:extLst>
                  <a:ext uri="{FF2B5EF4-FFF2-40B4-BE49-F238E27FC236}">
                    <a16:creationId xmlns:a16="http://schemas.microsoft.com/office/drawing/2014/main" id="{25A5F22D-20B3-D04D-AAD0-6A37A61BDD0F}"/>
                  </a:ext>
                </a:extLst>
              </p:cNvPr>
              <p:cNvSpPr/>
              <p:nvPr/>
            </p:nvSpPr>
            <p:spPr>
              <a:xfrm>
                <a:off x="6706290" y="455121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9" name="Oval 628">
                <a:extLst>
                  <a:ext uri="{FF2B5EF4-FFF2-40B4-BE49-F238E27FC236}">
                    <a16:creationId xmlns:a16="http://schemas.microsoft.com/office/drawing/2014/main" id="{F6575CD8-D2EF-4D4E-941B-16C935F73D3E}"/>
                  </a:ext>
                </a:extLst>
              </p:cNvPr>
              <p:cNvSpPr/>
              <p:nvPr/>
            </p:nvSpPr>
            <p:spPr>
              <a:xfrm>
                <a:off x="6859382" y="461494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0" name="Oval 629">
                <a:extLst>
                  <a:ext uri="{FF2B5EF4-FFF2-40B4-BE49-F238E27FC236}">
                    <a16:creationId xmlns:a16="http://schemas.microsoft.com/office/drawing/2014/main" id="{9FD59ED2-7D95-FA40-A2A1-9446951D121A}"/>
                  </a:ext>
                </a:extLst>
              </p:cNvPr>
              <p:cNvSpPr/>
              <p:nvPr/>
            </p:nvSpPr>
            <p:spPr>
              <a:xfrm>
                <a:off x="7012474" y="461356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1" name="Oval 630">
                <a:extLst>
                  <a:ext uri="{FF2B5EF4-FFF2-40B4-BE49-F238E27FC236}">
                    <a16:creationId xmlns:a16="http://schemas.microsoft.com/office/drawing/2014/main" id="{E4FD48F2-0834-E148-BCCA-795D2ACF73E8}"/>
                  </a:ext>
                </a:extLst>
              </p:cNvPr>
              <p:cNvSpPr/>
              <p:nvPr/>
            </p:nvSpPr>
            <p:spPr>
              <a:xfrm>
                <a:off x="6437490" y="4362796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96" name="Group 595">
              <a:extLst>
                <a:ext uri="{FF2B5EF4-FFF2-40B4-BE49-F238E27FC236}">
                  <a16:creationId xmlns:a16="http://schemas.microsoft.com/office/drawing/2014/main" id="{794CB100-28F1-2B4C-A146-2B19327C8C67}"/>
                </a:ext>
              </a:extLst>
            </p:cNvPr>
            <p:cNvGrpSpPr/>
            <p:nvPr/>
          </p:nvGrpSpPr>
          <p:grpSpPr>
            <a:xfrm>
              <a:off x="5917979" y="2913493"/>
              <a:ext cx="604021" cy="301845"/>
              <a:chOff x="6437490" y="4362796"/>
              <a:chExt cx="766744" cy="389108"/>
            </a:xfrm>
          </p:grpSpPr>
          <p:sp>
            <p:nvSpPr>
              <p:cNvPr id="622" name="Oval 621">
                <a:extLst>
                  <a:ext uri="{FF2B5EF4-FFF2-40B4-BE49-F238E27FC236}">
                    <a16:creationId xmlns:a16="http://schemas.microsoft.com/office/drawing/2014/main" id="{E6E789C9-6653-BD41-AB3A-6297574E28E5}"/>
                  </a:ext>
                </a:extLst>
              </p:cNvPr>
              <p:cNvSpPr/>
              <p:nvPr/>
            </p:nvSpPr>
            <p:spPr>
              <a:xfrm>
                <a:off x="6546272" y="448887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3" name="Oval 622">
                <a:extLst>
                  <a:ext uri="{FF2B5EF4-FFF2-40B4-BE49-F238E27FC236}">
                    <a16:creationId xmlns:a16="http://schemas.microsoft.com/office/drawing/2014/main" id="{7F8F4A39-62E2-914A-8F64-552717311813}"/>
                  </a:ext>
                </a:extLst>
              </p:cNvPr>
              <p:cNvSpPr/>
              <p:nvPr/>
            </p:nvSpPr>
            <p:spPr>
              <a:xfrm>
                <a:off x="6706290" y="455121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4" name="Oval 623">
                <a:extLst>
                  <a:ext uri="{FF2B5EF4-FFF2-40B4-BE49-F238E27FC236}">
                    <a16:creationId xmlns:a16="http://schemas.microsoft.com/office/drawing/2014/main" id="{ED134A7C-9EE9-BD47-8BFD-BD4A54C7721A}"/>
                  </a:ext>
                </a:extLst>
              </p:cNvPr>
              <p:cNvSpPr/>
              <p:nvPr/>
            </p:nvSpPr>
            <p:spPr>
              <a:xfrm>
                <a:off x="6859382" y="461494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5" name="Oval 624">
                <a:extLst>
                  <a:ext uri="{FF2B5EF4-FFF2-40B4-BE49-F238E27FC236}">
                    <a16:creationId xmlns:a16="http://schemas.microsoft.com/office/drawing/2014/main" id="{0C6E598D-D29F-3C44-9485-DC45B1A4FED3}"/>
                  </a:ext>
                </a:extLst>
              </p:cNvPr>
              <p:cNvSpPr/>
              <p:nvPr/>
            </p:nvSpPr>
            <p:spPr>
              <a:xfrm>
                <a:off x="7083701" y="4627214"/>
                <a:ext cx="120533" cy="124690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6" name="Oval 625">
                <a:extLst>
                  <a:ext uri="{FF2B5EF4-FFF2-40B4-BE49-F238E27FC236}">
                    <a16:creationId xmlns:a16="http://schemas.microsoft.com/office/drawing/2014/main" id="{65FACB39-C337-3645-8DBF-2A6E430A10CB}"/>
                  </a:ext>
                </a:extLst>
              </p:cNvPr>
              <p:cNvSpPr/>
              <p:nvPr/>
            </p:nvSpPr>
            <p:spPr>
              <a:xfrm>
                <a:off x="6437490" y="4362796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97" name="Group 596">
              <a:extLst>
                <a:ext uri="{FF2B5EF4-FFF2-40B4-BE49-F238E27FC236}">
                  <a16:creationId xmlns:a16="http://schemas.microsoft.com/office/drawing/2014/main" id="{5C9ED5BD-9B3E-D240-9730-CC3D358F2E9C}"/>
                </a:ext>
              </a:extLst>
            </p:cNvPr>
            <p:cNvGrpSpPr/>
            <p:nvPr/>
          </p:nvGrpSpPr>
          <p:grpSpPr>
            <a:xfrm>
              <a:off x="5836036" y="3058588"/>
              <a:ext cx="427308" cy="292331"/>
              <a:chOff x="6437490" y="4362796"/>
              <a:chExt cx="542425" cy="376843"/>
            </a:xfrm>
          </p:grpSpPr>
          <p:sp>
            <p:nvSpPr>
              <p:cNvPr id="618" name="Oval 617">
                <a:extLst>
                  <a:ext uri="{FF2B5EF4-FFF2-40B4-BE49-F238E27FC236}">
                    <a16:creationId xmlns:a16="http://schemas.microsoft.com/office/drawing/2014/main" id="{2114DBF6-CF12-6D49-8D06-FBC6BE0FA756}"/>
                  </a:ext>
                </a:extLst>
              </p:cNvPr>
              <p:cNvSpPr/>
              <p:nvPr/>
            </p:nvSpPr>
            <p:spPr>
              <a:xfrm>
                <a:off x="6546272" y="448887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9" name="Oval 618">
                <a:extLst>
                  <a:ext uri="{FF2B5EF4-FFF2-40B4-BE49-F238E27FC236}">
                    <a16:creationId xmlns:a16="http://schemas.microsoft.com/office/drawing/2014/main" id="{97669728-A3B1-F44B-97E7-7B7761C31C30}"/>
                  </a:ext>
                </a:extLst>
              </p:cNvPr>
              <p:cNvSpPr/>
              <p:nvPr/>
            </p:nvSpPr>
            <p:spPr>
              <a:xfrm>
                <a:off x="6706290" y="455121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0" name="Oval 619">
                <a:extLst>
                  <a:ext uri="{FF2B5EF4-FFF2-40B4-BE49-F238E27FC236}">
                    <a16:creationId xmlns:a16="http://schemas.microsoft.com/office/drawing/2014/main" id="{EC851E17-74C5-1A4E-BF9D-C0ED3573B362}"/>
                  </a:ext>
                </a:extLst>
              </p:cNvPr>
              <p:cNvSpPr/>
              <p:nvPr/>
            </p:nvSpPr>
            <p:spPr>
              <a:xfrm>
                <a:off x="6859382" y="461494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1" name="Oval 620">
                <a:extLst>
                  <a:ext uri="{FF2B5EF4-FFF2-40B4-BE49-F238E27FC236}">
                    <a16:creationId xmlns:a16="http://schemas.microsoft.com/office/drawing/2014/main" id="{A16E684E-D085-A24B-9574-E3178BA715F7}"/>
                  </a:ext>
                </a:extLst>
              </p:cNvPr>
              <p:cNvSpPr/>
              <p:nvPr/>
            </p:nvSpPr>
            <p:spPr>
              <a:xfrm>
                <a:off x="6437490" y="4362796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598" name="Straight Connector 597">
              <a:extLst>
                <a:ext uri="{FF2B5EF4-FFF2-40B4-BE49-F238E27FC236}">
                  <a16:creationId xmlns:a16="http://schemas.microsoft.com/office/drawing/2014/main" id="{8A65D2CF-7969-8D41-9D9F-46DF1E8DDF4E}"/>
                </a:ext>
              </a:extLst>
            </p:cNvPr>
            <p:cNvCxnSpPr>
              <a:stCxn id="668" idx="7"/>
              <a:endCxn id="617" idx="2"/>
            </p:cNvCxnSpPr>
            <p:nvPr/>
          </p:nvCxnSpPr>
          <p:spPr>
            <a:xfrm flipV="1">
              <a:off x="6595660" y="4117058"/>
              <a:ext cx="220776" cy="1759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9" name="Straight Connector 598">
              <a:extLst>
                <a:ext uri="{FF2B5EF4-FFF2-40B4-BE49-F238E27FC236}">
                  <a16:creationId xmlns:a16="http://schemas.microsoft.com/office/drawing/2014/main" id="{EB3E8F53-7FBF-9146-904E-55277C328D61}"/>
                </a:ext>
              </a:extLst>
            </p:cNvPr>
            <p:cNvCxnSpPr>
              <a:cxnSpLocks/>
              <a:endCxn id="617" idx="5"/>
            </p:cNvCxnSpPr>
            <p:nvPr/>
          </p:nvCxnSpPr>
          <p:spPr>
            <a:xfrm flipV="1">
              <a:off x="7007088" y="4195431"/>
              <a:ext cx="36400" cy="27512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0" name="Straight Connector 599">
              <a:extLst>
                <a:ext uri="{FF2B5EF4-FFF2-40B4-BE49-F238E27FC236}">
                  <a16:creationId xmlns:a16="http://schemas.microsoft.com/office/drawing/2014/main" id="{48E4C4AE-FDB5-3E41-8124-579528DD57E0}"/>
                </a:ext>
              </a:extLst>
            </p:cNvPr>
            <p:cNvCxnSpPr>
              <a:cxnSpLocks/>
              <a:endCxn id="616" idx="3"/>
            </p:cNvCxnSpPr>
            <p:nvPr/>
          </p:nvCxnSpPr>
          <p:spPr>
            <a:xfrm flipH="1" flipV="1">
              <a:off x="7363823" y="4178804"/>
              <a:ext cx="6276" cy="2830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1" name="Straight Connector 600">
              <a:extLst>
                <a:ext uri="{FF2B5EF4-FFF2-40B4-BE49-F238E27FC236}">
                  <a16:creationId xmlns:a16="http://schemas.microsoft.com/office/drawing/2014/main" id="{75B27652-03F0-4645-A161-66BCAB58A967}"/>
                </a:ext>
              </a:extLst>
            </p:cNvPr>
            <p:cNvCxnSpPr>
              <a:cxnSpLocks/>
              <a:stCxn id="663" idx="7"/>
              <a:endCxn id="616" idx="6"/>
            </p:cNvCxnSpPr>
            <p:nvPr/>
          </p:nvCxnSpPr>
          <p:spPr>
            <a:xfrm flipH="1" flipV="1">
              <a:off x="7590875" y="4100431"/>
              <a:ext cx="209897" cy="19256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2" name="Straight Connector 601">
              <a:extLst>
                <a:ext uri="{FF2B5EF4-FFF2-40B4-BE49-F238E27FC236}">
                  <a16:creationId xmlns:a16="http://schemas.microsoft.com/office/drawing/2014/main" id="{9D530B9A-E420-7C46-BDE9-B006C5979BD8}"/>
                </a:ext>
              </a:extLst>
            </p:cNvPr>
            <p:cNvCxnSpPr>
              <a:cxnSpLocks/>
              <a:stCxn id="631" idx="0"/>
              <a:endCxn id="608" idx="1"/>
            </p:cNvCxnSpPr>
            <p:nvPr/>
          </p:nvCxnSpPr>
          <p:spPr>
            <a:xfrm flipV="1">
              <a:off x="6024298" y="2702166"/>
              <a:ext cx="265743" cy="7707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3" name="Straight Connector 602">
              <a:extLst>
                <a:ext uri="{FF2B5EF4-FFF2-40B4-BE49-F238E27FC236}">
                  <a16:creationId xmlns:a16="http://schemas.microsoft.com/office/drawing/2014/main" id="{F532225E-ACC7-7642-A03B-04F5D2515EDA}"/>
                </a:ext>
              </a:extLst>
            </p:cNvPr>
            <p:cNvCxnSpPr>
              <a:cxnSpLocks/>
              <a:stCxn id="630" idx="7"/>
              <a:endCxn id="608" idx="6"/>
            </p:cNvCxnSpPr>
            <p:nvPr/>
          </p:nvCxnSpPr>
          <p:spPr>
            <a:xfrm flipH="1" flipV="1">
              <a:off x="6484555" y="2760538"/>
              <a:ext cx="26270" cy="2273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4" name="Straight Connector 603">
              <a:extLst>
                <a:ext uri="{FF2B5EF4-FFF2-40B4-BE49-F238E27FC236}">
                  <a16:creationId xmlns:a16="http://schemas.microsoft.com/office/drawing/2014/main" id="{BDDEAD5B-B191-0C48-9A73-EB40AAEFE2B4}"/>
                </a:ext>
              </a:extLst>
            </p:cNvPr>
            <p:cNvCxnSpPr>
              <a:cxnSpLocks/>
              <a:stCxn id="647" idx="6"/>
              <a:endCxn id="611" idx="3"/>
            </p:cNvCxnSpPr>
            <p:nvPr/>
          </p:nvCxnSpPr>
          <p:spPr>
            <a:xfrm flipV="1">
              <a:off x="7907716" y="2748386"/>
              <a:ext cx="74374" cy="2123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5" name="Straight Connector 604">
              <a:extLst>
                <a:ext uri="{FF2B5EF4-FFF2-40B4-BE49-F238E27FC236}">
                  <a16:creationId xmlns:a16="http://schemas.microsoft.com/office/drawing/2014/main" id="{9DE7DF04-5A9D-0549-83DE-84445D5AA014}"/>
                </a:ext>
              </a:extLst>
            </p:cNvPr>
            <p:cNvCxnSpPr>
              <a:cxnSpLocks/>
              <a:endCxn id="648" idx="0"/>
            </p:cNvCxnSpPr>
            <p:nvPr/>
          </p:nvCxnSpPr>
          <p:spPr>
            <a:xfrm>
              <a:off x="8161377" y="2684713"/>
              <a:ext cx="246772" cy="331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6" name="Rectangle 605">
              <a:extLst>
                <a:ext uri="{FF2B5EF4-FFF2-40B4-BE49-F238E27FC236}">
                  <a16:creationId xmlns:a16="http://schemas.microsoft.com/office/drawing/2014/main" id="{3A10878B-F7BC-924A-8428-21CFC04CBC85}"/>
                </a:ext>
              </a:extLst>
            </p:cNvPr>
            <p:cNvSpPr/>
            <p:nvPr/>
          </p:nvSpPr>
          <p:spPr>
            <a:xfrm rot="366020" flipH="1">
              <a:off x="6430312" y="2277770"/>
              <a:ext cx="45719" cy="49934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7" name="Oval 606">
              <a:extLst>
                <a:ext uri="{FF2B5EF4-FFF2-40B4-BE49-F238E27FC236}">
                  <a16:creationId xmlns:a16="http://schemas.microsoft.com/office/drawing/2014/main" id="{91075DC0-36D5-674D-A635-318C375DEAE3}"/>
                </a:ext>
              </a:extLst>
            </p:cNvPr>
            <p:cNvSpPr/>
            <p:nvPr/>
          </p:nvSpPr>
          <p:spPr>
            <a:xfrm>
              <a:off x="6455042" y="2112575"/>
              <a:ext cx="241067" cy="25071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8" name="Oval 607">
              <a:extLst>
                <a:ext uri="{FF2B5EF4-FFF2-40B4-BE49-F238E27FC236}">
                  <a16:creationId xmlns:a16="http://schemas.microsoft.com/office/drawing/2014/main" id="{57B1B16C-CA5C-4649-B749-B4ACD1EE84A3}"/>
                </a:ext>
              </a:extLst>
            </p:cNvPr>
            <p:cNvSpPr/>
            <p:nvPr/>
          </p:nvSpPr>
          <p:spPr>
            <a:xfrm>
              <a:off x="6256668" y="2677988"/>
              <a:ext cx="227887" cy="1651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9" name="Rectangle 608">
              <a:extLst>
                <a:ext uri="{FF2B5EF4-FFF2-40B4-BE49-F238E27FC236}">
                  <a16:creationId xmlns:a16="http://schemas.microsoft.com/office/drawing/2014/main" id="{F55C6A51-AD0F-A24D-8F5A-3C57951E1A8D}"/>
                </a:ext>
              </a:extLst>
            </p:cNvPr>
            <p:cNvSpPr/>
            <p:nvPr/>
          </p:nvSpPr>
          <p:spPr>
            <a:xfrm rot="20813911">
              <a:off x="7930548" y="2166043"/>
              <a:ext cx="45719" cy="49934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0" name="Oval 609">
              <a:extLst>
                <a:ext uri="{FF2B5EF4-FFF2-40B4-BE49-F238E27FC236}">
                  <a16:creationId xmlns:a16="http://schemas.microsoft.com/office/drawing/2014/main" id="{31CCC439-16E6-EC4E-A699-E98103D01D66}"/>
                </a:ext>
              </a:extLst>
            </p:cNvPr>
            <p:cNvSpPr/>
            <p:nvPr/>
          </p:nvSpPr>
          <p:spPr>
            <a:xfrm>
              <a:off x="7696878" y="2078898"/>
              <a:ext cx="241067" cy="25071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1" name="Oval 610">
              <a:extLst>
                <a:ext uri="{FF2B5EF4-FFF2-40B4-BE49-F238E27FC236}">
                  <a16:creationId xmlns:a16="http://schemas.microsoft.com/office/drawing/2014/main" id="{372E392D-F865-3348-BB61-7EC2D2A412DF}"/>
                </a:ext>
              </a:extLst>
            </p:cNvPr>
            <p:cNvSpPr/>
            <p:nvPr/>
          </p:nvSpPr>
          <p:spPr>
            <a:xfrm>
              <a:off x="7948717" y="2607464"/>
              <a:ext cx="227887" cy="1651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2" name="Rectangle 611">
              <a:extLst>
                <a:ext uri="{FF2B5EF4-FFF2-40B4-BE49-F238E27FC236}">
                  <a16:creationId xmlns:a16="http://schemas.microsoft.com/office/drawing/2014/main" id="{8F794C91-0686-AA43-A26D-9721486CF334}"/>
                </a:ext>
              </a:extLst>
            </p:cNvPr>
            <p:cNvSpPr/>
            <p:nvPr/>
          </p:nvSpPr>
          <p:spPr>
            <a:xfrm rot="366020" flipH="1">
              <a:off x="6930734" y="3644646"/>
              <a:ext cx="72179" cy="49934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3" name="Rectangle 612">
              <a:extLst>
                <a:ext uri="{FF2B5EF4-FFF2-40B4-BE49-F238E27FC236}">
                  <a16:creationId xmlns:a16="http://schemas.microsoft.com/office/drawing/2014/main" id="{4D804549-4351-B54B-B63F-E8A387013B07}"/>
                </a:ext>
              </a:extLst>
            </p:cNvPr>
            <p:cNvSpPr/>
            <p:nvPr/>
          </p:nvSpPr>
          <p:spPr>
            <a:xfrm rot="21233980">
              <a:off x="7397594" y="3639975"/>
              <a:ext cx="72179" cy="49934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4" name="Oval 613">
              <a:extLst>
                <a:ext uri="{FF2B5EF4-FFF2-40B4-BE49-F238E27FC236}">
                  <a16:creationId xmlns:a16="http://schemas.microsoft.com/office/drawing/2014/main" id="{134EB6D9-60E6-724C-8160-788F639579B1}"/>
                </a:ext>
              </a:extLst>
            </p:cNvPr>
            <p:cNvSpPr/>
            <p:nvPr/>
          </p:nvSpPr>
          <p:spPr>
            <a:xfrm>
              <a:off x="6795651" y="3499607"/>
              <a:ext cx="266008" cy="22167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5" name="Oval 614">
              <a:extLst>
                <a:ext uri="{FF2B5EF4-FFF2-40B4-BE49-F238E27FC236}">
                  <a16:creationId xmlns:a16="http://schemas.microsoft.com/office/drawing/2014/main" id="{9FF16532-3F09-F44C-886A-400CA2BDEFA9}"/>
                </a:ext>
              </a:extLst>
            </p:cNvPr>
            <p:cNvSpPr/>
            <p:nvPr/>
          </p:nvSpPr>
          <p:spPr>
            <a:xfrm>
              <a:off x="7333909" y="3499607"/>
              <a:ext cx="266008" cy="22167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6" name="Oval 615">
              <a:extLst>
                <a:ext uri="{FF2B5EF4-FFF2-40B4-BE49-F238E27FC236}">
                  <a16:creationId xmlns:a16="http://schemas.microsoft.com/office/drawing/2014/main" id="{00C10084-5CE0-A843-AA45-A1D285A72E4C}"/>
                </a:ext>
              </a:extLst>
            </p:cNvPr>
            <p:cNvSpPr/>
            <p:nvPr/>
          </p:nvSpPr>
          <p:spPr>
            <a:xfrm>
              <a:off x="7324867" y="3989595"/>
              <a:ext cx="266008" cy="22167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7" name="Oval 616">
              <a:extLst>
                <a:ext uri="{FF2B5EF4-FFF2-40B4-BE49-F238E27FC236}">
                  <a16:creationId xmlns:a16="http://schemas.microsoft.com/office/drawing/2014/main" id="{FA29D783-5C88-0A4B-B5AE-CF381FF6CA67}"/>
                </a:ext>
              </a:extLst>
            </p:cNvPr>
            <p:cNvSpPr/>
            <p:nvPr/>
          </p:nvSpPr>
          <p:spPr>
            <a:xfrm>
              <a:off x="6816436" y="4006222"/>
              <a:ext cx="266008" cy="22167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69" name="Group 668">
            <a:extLst>
              <a:ext uri="{FF2B5EF4-FFF2-40B4-BE49-F238E27FC236}">
                <a16:creationId xmlns:a16="http://schemas.microsoft.com/office/drawing/2014/main" id="{B9115A2F-D2DA-FB4F-8467-3C42B0D0B1A5}"/>
              </a:ext>
            </a:extLst>
          </p:cNvPr>
          <p:cNvGrpSpPr/>
          <p:nvPr/>
        </p:nvGrpSpPr>
        <p:grpSpPr>
          <a:xfrm>
            <a:off x="5227001" y="2584174"/>
            <a:ext cx="1380187" cy="1634056"/>
            <a:chOff x="5836036" y="820187"/>
            <a:chExt cx="2760375" cy="3896065"/>
          </a:xfrm>
        </p:grpSpPr>
        <p:sp>
          <p:nvSpPr>
            <p:cNvPr id="670" name="Rectangle 669">
              <a:extLst>
                <a:ext uri="{FF2B5EF4-FFF2-40B4-BE49-F238E27FC236}">
                  <a16:creationId xmlns:a16="http://schemas.microsoft.com/office/drawing/2014/main" id="{BDFDA508-64E9-854A-95C2-34A8A4DCCCE2}"/>
                </a:ext>
              </a:extLst>
            </p:cNvPr>
            <p:cNvSpPr/>
            <p:nvPr/>
          </p:nvSpPr>
          <p:spPr>
            <a:xfrm flipH="1">
              <a:off x="6873240" y="3072939"/>
              <a:ext cx="112160" cy="1013131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1" name="Rectangle 670">
              <a:extLst>
                <a:ext uri="{FF2B5EF4-FFF2-40B4-BE49-F238E27FC236}">
                  <a16:creationId xmlns:a16="http://schemas.microsoft.com/office/drawing/2014/main" id="{D03079C9-D5AE-6347-8CB3-C4FA0B44CADD}"/>
                </a:ext>
              </a:extLst>
            </p:cNvPr>
            <p:cNvSpPr/>
            <p:nvPr/>
          </p:nvSpPr>
          <p:spPr>
            <a:xfrm flipH="1">
              <a:off x="7401791" y="3059084"/>
              <a:ext cx="112160" cy="1013131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2" name="Triangle 671">
              <a:extLst>
                <a:ext uri="{FF2B5EF4-FFF2-40B4-BE49-F238E27FC236}">
                  <a16:creationId xmlns:a16="http://schemas.microsoft.com/office/drawing/2014/main" id="{3E0414E4-2D24-BB49-BA6C-4CD710E3FAA1}"/>
                </a:ext>
              </a:extLst>
            </p:cNvPr>
            <p:cNvSpPr/>
            <p:nvPr/>
          </p:nvSpPr>
          <p:spPr>
            <a:xfrm rot="10800000">
              <a:off x="6682049" y="1710672"/>
              <a:ext cx="918555" cy="497731"/>
            </a:xfrm>
            <a:prstGeom prst="triangl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3" name="Rectangle 672">
              <a:extLst>
                <a:ext uri="{FF2B5EF4-FFF2-40B4-BE49-F238E27FC236}">
                  <a16:creationId xmlns:a16="http://schemas.microsoft.com/office/drawing/2014/main" id="{9873FE16-65A5-9E42-8222-DAEF23AF898D}"/>
                </a:ext>
              </a:extLst>
            </p:cNvPr>
            <p:cNvSpPr/>
            <p:nvPr/>
          </p:nvSpPr>
          <p:spPr>
            <a:xfrm>
              <a:off x="7082444" y="1404851"/>
              <a:ext cx="149628" cy="159881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4" name="Oval 673">
              <a:extLst>
                <a:ext uri="{FF2B5EF4-FFF2-40B4-BE49-F238E27FC236}">
                  <a16:creationId xmlns:a16="http://schemas.microsoft.com/office/drawing/2014/main" id="{88E2474C-6772-3B43-9657-78659786E522}"/>
                </a:ext>
              </a:extLst>
            </p:cNvPr>
            <p:cNvSpPr/>
            <p:nvPr/>
          </p:nvSpPr>
          <p:spPr>
            <a:xfrm>
              <a:off x="6546272" y="1618899"/>
              <a:ext cx="326968" cy="29094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5" name="Oval 674">
              <a:extLst>
                <a:ext uri="{FF2B5EF4-FFF2-40B4-BE49-F238E27FC236}">
                  <a16:creationId xmlns:a16="http://schemas.microsoft.com/office/drawing/2014/main" id="{B4584F03-4A9F-2240-8EFB-362BC3C317C3}"/>
                </a:ext>
              </a:extLst>
            </p:cNvPr>
            <p:cNvSpPr/>
            <p:nvPr/>
          </p:nvSpPr>
          <p:spPr>
            <a:xfrm>
              <a:off x="7464827" y="1593961"/>
              <a:ext cx="326968" cy="29094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6" name="Oval 675">
              <a:extLst>
                <a:ext uri="{FF2B5EF4-FFF2-40B4-BE49-F238E27FC236}">
                  <a16:creationId xmlns:a16="http://schemas.microsoft.com/office/drawing/2014/main" id="{AEA478A8-2DEC-D844-93BB-9E685AD7AA47}"/>
                </a:ext>
              </a:extLst>
            </p:cNvPr>
            <p:cNvSpPr/>
            <p:nvPr/>
          </p:nvSpPr>
          <p:spPr>
            <a:xfrm>
              <a:off x="6844143" y="820187"/>
              <a:ext cx="570807" cy="66225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7" name="Oval 676">
              <a:extLst>
                <a:ext uri="{FF2B5EF4-FFF2-40B4-BE49-F238E27FC236}">
                  <a16:creationId xmlns:a16="http://schemas.microsoft.com/office/drawing/2014/main" id="{8C6D6E22-ECFB-5D42-88EA-269E442730BB}"/>
                </a:ext>
              </a:extLst>
            </p:cNvPr>
            <p:cNvSpPr/>
            <p:nvPr/>
          </p:nvSpPr>
          <p:spPr>
            <a:xfrm>
              <a:off x="6766557" y="1127762"/>
              <a:ext cx="185651" cy="20504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8" name="Oval 677">
              <a:extLst>
                <a:ext uri="{FF2B5EF4-FFF2-40B4-BE49-F238E27FC236}">
                  <a16:creationId xmlns:a16="http://schemas.microsoft.com/office/drawing/2014/main" id="{76BFF0F8-3A92-FF44-9800-50AD3CC466F4}"/>
                </a:ext>
              </a:extLst>
            </p:cNvPr>
            <p:cNvSpPr/>
            <p:nvPr/>
          </p:nvSpPr>
          <p:spPr>
            <a:xfrm>
              <a:off x="7323514" y="1127762"/>
              <a:ext cx="185651" cy="20504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9" name="Rectangle 678">
              <a:extLst>
                <a:ext uri="{FF2B5EF4-FFF2-40B4-BE49-F238E27FC236}">
                  <a16:creationId xmlns:a16="http://schemas.microsoft.com/office/drawing/2014/main" id="{51890FBF-753C-C54C-8487-5C45D99EC9F5}"/>
                </a:ext>
              </a:extLst>
            </p:cNvPr>
            <p:cNvSpPr/>
            <p:nvPr/>
          </p:nvSpPr>
          <p:spPr>
            <a:xfrm rot="5400000">
              <a:off x="7113270" y="1399654"/>
              <a:ext cx="126768" cy="66502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0" name="Triangle 679">
              <a:extLst>
                <a:ext uri="{FF2B5EF4-FFF2-40B4-BE49-F238E27FC236}">
                  <a16:creationId xmlns:a16="http://schemas.microsoft.com/office/drawing/2014/main" id="{ED05CCC1-E4EE-D34B-8D17-E4819D868FAB}"/>
                </a:ext>
              </a:extLst>
            </p:cNvPr>
            <p:cNvSpPr/>
            <p:nvPr/>
          </p:nvSpPr>
          <p:spPr>
            <a:xfrm rot="10800000">
              <a:off x="6723614" y="2696107"/>
              <a:ext cx="918555" cy="497731"/>
            </a:xfrm>
            <a:prstGeom prst="triangl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1" name="Oval 680">
              <a:extLst>
                <a:ext uri="{FF2B5EF4-FFF2-40B4-BE49-F238E27FC236}">
                  <a16:creationId xmlns:a16="http://schemas.microsoft.com/office/drawing/2014/main" id="{A4E5A338-56B8-8542-B3F1-C8EA812DEFE8}"/>
                </a:ext>
              </a:extLst>
            </p:cNvPr>
            <p:cNvSpPr/>
            <p:nvPr/>
          </p:nvSpPr>
          <p:spPr>
            <a:xfrm>
              <a:off x="6766557" y="2881744"/>
              <a:ext cx="324197" cy="29925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2" name="Oval 681">
              <a:extLst>
                <a:ext uri="{FF2B5EF4-FFF2-40B4-BE49-F238E27FC236}">
                  <a16:creationId xmlns:a16="http://schemas.microsoft.com/office/drawing/2014/main" id="{B8AD29EF-D0A8-6A4B-973E-38855BD52666}"/>
                </a:ext>
              </a:extLst>
            </p:cNvPr>
            <p:cNvSpPr/>
            <p:nvPr/>
          </p:nvSpPr>
          <p:spPr>
            <a:xfrm>
              <a:off x="7282991" y="2879109"/>
              <a:ext cx="324197" cy="29925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3" name="Rectangle 682">
              <a:extLst>
                <a:ext uri="{FF2B5EF4-FFF2-40B4-BE49-F238E27FC236}">
                  <a16:creationId xmlns:a16="http://schemas.microsoft.com/office/drawing/2014/main" id="{3F1EC93A-758B-C942-875C-CC70189EA5C5}"/>
                </a:ext>
              </a:extLst>
            </p:cNvPr>
            <p:cNvSpPr/>
            <p:nvPr/>
          </p:nvSpPr>
          <p:spPr>
            <a:xfrm rot="1197265" flipH="1">
              <a:off x="6534384" y="1739486"/>
              <a:ext cx="45897" cy="1061559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4" name="Rectangle 683">
              <a:extLst>
                <a:ext uri="{FF2B5EF4-FFF2-40B4-BE49-F238E27FC236}">
                  <a16:creationId xmlns:a16="http://schemas.microsoft.com/office/drawing/2014/main" id="{60B5F550-04B7-F742-B487-7EAB49D098F8}"/>
                </a:ext>
              </a:extLst>
            </p:cNvPr>
            <p:cNvSpPr/>
            <p:nvPr/>
          </p:nvSpPr>
          <p:spPr>
            <a:xfrm rot="20078868" flipH="1">
              <a:off x="7791704" y="1673476"/>
              <a:ext cx="45897" cy="1061559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85" name="Group 684">
              <a:extLst>
                <a:ext uri="{FF2B5EF4-FFF2-40B4-BE49-F238E27FC236}">
                  <a16:creationId xmlns:a16="http://schemas.microsoft.com/office/drawing/2014/main" id="{8BBF135A-A156-8A41-8769-06037726D963}"/>
                </a:ext>
              </a:extLst>
            </p:cNvPr>
            <p:cNvGrpSpPr/>
            <p:nvPr/>
          </p:nvGrpSpPr>
          <p:grpSpPr>
            <a:xfrm>
              <a:off x="6514613" y="4278831"/>
              <a:ext cx="547910" cy="292331"/>
              <a:chOff x="6437490" y="4362796"/>
              <a:chExt cx="695517" cy="376843"/>
            </a:xfrm>
          </p:grpSpPr>
          <p:sp>
            <p:nvSpPr>
              <p:cNvPr id="759" name="Oval 758">
                <a:extLst>
                  <a:ext uri="{FF2B5EF4-FFF2-40B4-BE49-F238E27FC236}">
                    <a16:creationId xmlns:a16="http://schemas.microsoft.com/office/drawing/2014/main" id="{CDBEF800-A9A6-A541-A9A3-D02573395E41}"/>
                  </a:ext>
                </a:extLst>
              </p:cNvPr>
              <p:cNvSpPr/>
              <p:nvPr/>
            </p:nvSpPr>
            <p:spPr>
              <a:xfrm>
                <a:off x="6546272" y="448887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0" name="Oval 759">
                <a:extLst>
                  <a:ext uri="{FF2B5EF4-FFF2-40B4-BE49-F238E27FC236}">
                    <a16:creationId xmlns:a16="http://schemas.microsoft.com/office/drawing/2014/main" id="{AA614FB4-D5C6-574C-A59B-73789D2F5863}"/>
                  </a:ext>
                </a:extLst>
              </p:cNvPr>
              <p:cNvSpPr/>
              <p:nvPr/>
            </p:nvSpPr>
            <p:spPr>
              <a:xfrm>
                <a:off x="6706290" y="455121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1" name="Oval 760">
                <a:extLst>
                  <a:ext uri="{FF2B5EF4-FFF2-40B4-BE49-F238E27FC236}">
                    <a16:creationId xmlns:a16="http://schemas.microsoft.com/office/drawing/2014/main" id="{762264B5-5314-CC46-A2BF-47BADDA42587}"/>
                  </a:ext>
                </a:extLst>
              </p:cNvPr>
              <p:cNvSpPr/>
              <p:nvPr/>
            </p:nvSpPr>
            <p:spPr>
              <a:xfrm>
                <a:off x="6859382" y="461494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2" name="Oval 761">
                <a:extLst>
                  <a:ext uri="{FF2B5EF4-FFF2-40B4-BE49-F238E27FC236}">
                    <a16:creationId xmlns:a16="http://schemas.microsoft.com/office/drawing/2014/main" id="{6DF16576-A9EB-2645-BFE5-79914DEC89A9}"/>
                  </a:ext>
                </a:extLst>
              </p:cNvPr>
              <p:cNvSpPr/>
              <p:nvPr/>
            </p:nvSpPr>
            <p:spPr>
              <a:xfrm>
                <a:off x="7012474" y="461356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3" name="Oval 762">
                <a:extLst>
                  <a:ext uri="{FF2B5EF4-FFF2-40B4-BE49-F238E27FC236}">
                    <a16:creationId xmlns:a16="http://schemas.microsoft.com/office/drawing/2014/main" id="{7C9E2200-2A2F-1A45-9870-D88EBA25D9F1}"/>
                  </a:ext>
                </a:extLst>
              </p:cNvPr>
              <p:cNvSpPr/>
              <p:nvPr/>
            </p:nvSpPr>
            <p:spPr>
              <a:xfrm>
                <a:off x="6437490" y="4362796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86" name="Group 685">
              <a:extLst>
                <a:ext uri="{FF2B5EF4-FFF2-40B4-BE49-F238E27FC236}">
                  <a16:creationId xmlns:a16="http://schemas.microsoft.com/office/drawing/2014/main" id="{F7CA2607-2F88-454A-8FB5-011371E606DF}"/>
                </a:ext>
              </a:extLst>
            </p:cNvPr>
            <p:cNvGrpSpPr/>
            <p:nvPr/>
          </p:nvGrpSpPr>
          <p:grpSpPr>
            <a:xfrm flipH="1">
              <a:off x="7333909" y="4278831"/>
              <a:ext cx="547910" cy="292331"/>
              <a:chOff x="6437490" y="4362796"/>
              <a:chExt cx="695517" cy="376843"/>
            </a:xfrm>
          </p:grpSpPr>
          <p:sp>
            <p:nvSpPr>
              <p:cNvPr id="754" name="Oval 753">
                <a:extLst>
                  <a:ext uri="{FF2B5EF4-FFF2-40B4-BE49-F238E27FC236}">
                    <a16:creationId xmlns:a16="http://schemas.microsoft.com/office/drawing/2014/main" id="{A3076060-FC84-464B-8356-B3876D539F21}"/>
                  </a:ext>
                </a:extLst>
              </p:cNvPr>
              <p:cNvSpPr/>
              <p:nvPr/>
            </p:nvSpPr>
            <p:spPr>
              <a:xfrm>
                <a:off x="6546272" y="448887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5" name="Oval 754">
                <a:extLst>
                  <a:ext uri="{FF2B5EF4-FFF2-40B4-BE49-F238E27FC236}">
                    <a16:creationId xmlns:a16="http://schemas.microsoft.com/office/drawing/2014/main" id="{DCE71D01-7CEF-BB43-836F-FC51817EEE53}"/>
                  </a:ext>
                </a:extLst>
              </p:cNvPr>
              <p:cNvSpPr/>
              <p:nvPr/>
            </p:nvSpPr>
            <p:spPr>
              <a:xfrm>
                <a:off x="6706290" y="455121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6" name="Oval 755">
                <a:extLst>
                  <a:ext uri="{FF2B5EF4-FFF2-40B4-BE49-F238E27FC236}">
                    <a16:creationId xmlns:a16="http://schemas.microsoft.com/office/drawing/2014/main" id="{4B91042F-C855-C043-9C7D-11FE9EA0C835}"/>
                  </a:ext>
                </a:extLst>
              </p:cNvPr>
              <p:cNvSpPr/>
              <p:nvPr/>
            </p:nvSpPr>
            <p:spPr>
              <a:xfrm>
                <a:off x="6859382" y="461494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7" name="Oval 756">
                <a:extLst>
                  <a:ext uri="{FF2B5EF4-FFF2-40B4-BE49-F238E27FC236}">
                    <a16:creationId xmlns:a16="http://schemas.microsoft.com/office/drawing/2014/main" id="{AC16BAF4-9D0F-DA4C-93AF-6A8305573477}"/>
                  </a:ext>
                </a:extLst>
              </p:cNvPr>
              <p:cNvSpPr/>
              <p:nvPr/>
            </p:nvSpPr>
            <p:spPr>
              <a:xfrm>
                <a:off x="7012474" y="461356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8" name="Oval 757">
                <a:extLst>
                  <a:ext uri="{FF2B5EF4-FFF2-40B4-BE49-F238E27FC236}">
                    <a16:creationId xmlns:a16="http://schemas.microsoft.com/office/drawing/2014/main" id="{7DA43DA5-FD63-C14A-A215-1391A203EBAC}"/>
                  </a:ext>
                </a:extLst>
              </p:cNvPr>
              <p:cNvSpPr/>
              <p:nvPr/>
            </p:nvSpPr>
            <p:spPr>
              <a:xfrm>
                <a:off x="6437490" y="4362796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87" name="Group 686">
              <a:extLst>
                <a:ext uri="{FF2B5EF4-FFF2-40B4-BE49-F238E27FC236}">
                  <a16:creationId xmlns:a16="http://schemas.microsoft.com/office/drawing/2014/main" id="{B881AF7B-9C92-0143-B0DB-4B69CFE739B0}"/>
                </a:ext>
              </a:extLst>
            </p:cNvPr>
            <p:cNvGrpSpPr/>
            <p:nvPr/>
          </p:nvGrpSpPr>
          <p:grpSpPr>
            <a:xfrm>
              <a:off x="6458099" y="4423921"/>
              <a:ext cx="547910" cy="292331"/>
              <a:chOff x="6437490" y="4362796"/>
              <a:chExt cx="695517" cy="376843"/>
            </a:xfrm>
          </p:grpSpPr>
          <p:sp>
            <p:nvSpPr>
              <p:cNvPr id="749" name="Oval 748">
                <a:extLst>
                  <a:ext uri="{FF2B5EF4-FFF2-40B4-BE49-F238E27FC236}">
                    <a16:creationId xmlns:a16="http://schemas.microsoft.com/office/drawing/2014/main" id="{EA099295-5D83-3D4D-83EC-2A8E79327F68}"/>
                  </a:ext>
                </a:extLst>
              </p:cNvPr>
              <p:cNvSpPr/>
              <p:nvPr/>
            </p:nvSpPr>
            <p:spPr>
              <a:xfrm>
                <a:off x="6546272" y="448887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0" name="Oval 749">
                <a:extLst>
                  <a:ext uri="{FF2B5EF4-FFF2-40B4-BE49-F238E27FC236}">
                    <a16:creationId xmlns:a16="http://schemas.microsoft.com/office/drawing/2014/main" id="{6AAC97B7-6E69-974D-9DBD-487275D14977}"/>
                  </a:ext>
                </a:extLst>
              </p:cNvPr>
              <p:cNvSpPr/>
              <p:nvPr/>
            </p:nvSpPr>
            <p:spPr>
              <a:xfrm>
                <a:off x="6706290" y="455121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1" name="Oval 750">
                <a:extLst>
                  <a:ext uri="{FF2B5EF4-FFF2-40B4-BE49-F238E27FC236}">
                    <a16:creationId xmlns:a16="http://schemas.microsoft.com/office/drawing/2014/main" id="{BB97A7DC-DA81-224A-A49B-63FEC248EC57}"/>
                  </a:ext>
                </a:extLst>
              </p:cNvPr>
              <p:cNvSpPr/>
              <p:nvPr/>
            </p:nvSpPr>
            <p:spPr>
              <a:xfrm>
                <a:off x="6859382" y="461494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2" name="Oval 751">
                <a:extLst>
                  <a:ext uri="{FF2B5EF4-FFF2-40B4-BE49-F238E27FC236}">
                    <a16:creationId xmlns:a16="http://schemas.microsoft.com/office/drawing/2014/main" id="{F212CF3C-3C5A-8346-ABE0-D269DF69278E}"/>
                  </a:ext>
                </a:extLst>
              </p:cNvPr>
              <p:cNvSpPr/>
              <p:nvPr/>
            </p:nvSpPr>
            <p:spPr>
              <a:xfrm>
                <a:off x="7012474" y="461356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3" name="Oval 752">
                <a:extLst>
                  <a:ext uri="{FF2B5EF4-FFF2-40B4-BE49-F238E27FC236}">
                    <a16:creationId xmlns:a16="http://schemas.microsoft.com/office/drawing/2014/main" id="{6D8D05CF-4FEA-B544-A28D-2929E6A3447A}"/>
                  </a:ext>
                </a:extLst>
              </p:cNvPr>
              <p:cNvSpPr/>
              <p:nvPr/>
            </p:nvSpPr>
            <p:spPr>
              <a:xfrm>
                <a:off x="6437490" y="4362796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88" name="Group 687">
              <a:extLst>
                <a:ext uri="{FF2B5EF4-FFF2-40B4-BE49-F238E27FC236}">
                  <a16:creationId xmlns:a16="http://schemas.microsoft.com/office/drawing/2014/main" id="{8B29989E-2D51-3440-8861-758D053BCEC9}"/>
                </a:ext>
              </a:extLst>
            </p:cNvPr>
            <p:cNvGrpSpPr/>
            <p:nvPr/>
          </p:nvGrpSpPr>
          <p:grpSpPr>
            <a:xfrm flipH="1">
              <a:off x="7378206" y="4422846"/>
              <a:ext cx="547910" cy="292331"/>
              <a:chOff x="6437490" y="4362796"/>
              <a:chExt cx="695517" cy="376843"/>
            </a:xfrm>
          </p:grpSpPr>
          <p:sp>
            <p:nvSpPr>
              <p:cNvPr id="744" name="Oval 743">
                <a:extLst>
                  <a:ext uri="{FF2B5EF4-FFF2-40B4-BE49-F238E27FC236}">
                    <a16:creationId xmlns:a16="http://schemas.microsoft.com/office/drawing/2014/main" id="{71A574FF-6BAE-8C45-84AE-5E77344C449A}"/>
                  </a:ext>
                </a:extLst>
              </p:cNvPr>
              <p:cNvSpPr/>
              <p:nvPr/>
            </p:nvSpPr>
            <p:spPr>
              <a:xfrm>
                <a:off x="6546272" y="448887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5" name="Oval 744">
                <a:extLst>
                  <a:ext uri="{FF2B5EF4-FFF2-40B4-BE49-F238E27FC236}">
                    <a16:creationId xmlns:a16="http://schemas.microsoft.com/office/drawing/2014/main" id="{7EFC56CE-B5F2-9E47-9E34-014FDB832B20}"/>
                  </a:ext>
                </a:extLst>
              </p:cNvPr>
              <p:cNvSpPr/>
              <p:nvPr/>
            </p:nvSpPr>
            <p:spPr>
              <a:xfrm>
                <a:off x="6706290" y="455121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6" name="Oval 745">
                <a:extLst>
                  <a:ext uri="{FF2B5EF4-FFF2-40B4-BE49-F238E27FC236}">
                    <a16:creationId xmlns:a16="http://schemas.microsoft.com/office/drawing/2014/main" id="{E3C79588-F691-5447-8814-3C7FA37D114E}"/>
                  </a:ext>
                </a:extLst>
              </p:cNvPr>
              <p:cNvSpPr/>
              <p:nvPr/>
            </p:nvSpPr>
            <p:spPr>
              <a:xfrm>
                <a:off x="6859382" y="461494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7" name="Oval 746">
                <a:extLst>
                  <a:ext uri="{FF2B5EF4-FFF2-40B4-BE49-F238E27FC236}">
                    <a16:creationId xmlns:a16="http://schemas.microsoft.com/office/drawing/2014/main" id="{2B495F23-168A-6341-8652-FF4C1D13951F}"/>
                  </a:ext>
                </a:extLst>
              </p:cNvPr>
              <p:cNvSpPr/>
              <p:nvPr/>
            </p:nvSpPr>
            <p:spPr>
              <a:xfrm>
                <a:off x="7012474" y="461356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8" name="Oval 747">
                <a:extLst>
                  <a:ext uri="{FF2B5EF4-FFF2-40B4-BE49-F238E27FC236}">
                    <a16:creationId xmlns:a16="http://schemas.microsoft.com/office/drawing/2014/main" id="{63196A08-7043-C946-9CDA-EB48022EF126}"/>
                  </a:ext>
                </a:extLst>
              </p:cNvPr>
              <p:cNvSpPr/>
              <p:nvPr/>
            </p:nvSpPr>
            <p:spPr>
              <a:xfrm>
                <a:off x="6437490" y="4362796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89" name="Group 688">
              <a:extLst>
                <a:ext uri="{FF2B5EF4-FFF2-40B4-BE49-F238E27FC236}">
                  <a16:creationId xmlns:a16="http://schemas.microsoft.com/office/drawing/2014/main" id="{B3B2F4EF-6ED1-814D-8ED8-B9ABF8F41B96}"/>
                </a:ext>
              </a:extLst>
            </p:cNvPr>
            <p:cNvGrpSpPr/>
            <p:nvPr/>
          </p:nvGrpSpPr>
          <p:grpSpPr>
            <a:xfrm>
              <a:off x="7905730" y="2717825"/>
              <a:ext cx="690681" cy="571678"/>
              <a:chOff x="7561169" y="5121383"/>
              <a:chExt cx="690681" cy="571678"/>
            </a:xfrm>
          </p:grpSpPr>
          <p:grpSp>
            <p:nvGrpSpPr>
              <p:cNvPr id="727" name="Group 726">
                <a:extLst>
                  <a:ext uri="{FF2B5EF4-FFF2-40B4-BE49-F238E27FC236}">
                    <a16:creationId xmlns:a16="http://schemas.microsoft.com/office/drawing/2014/main" id="{FD041B05-331D-9748-9677-222762E74F47}"/>
                  </a:ext>
                </a:extLst>
              </p:cNvPr>
              <p:cNvGrpSpPr/>
              <p:nvPr/>
            </p:nvGrpSpPr>
            <p:grpSpPr>
              <a:xfrm flipH="1">
                <a:off x="7563155" y="5121383"/>
                <a:ext cx="547910" cy="292331"/>
                <a:chOff x="6437490" y="4362796"/>
                <a:chExt cx="695517" cy="376843"/>
              </a:xfrm>
            </p:grpSpPr>
            <p:sp>
              <p:nvSpPr>
                <p:cNvPr id="739" name="Oval 738">
                  <a:extLst>
                    <a:ext uri="{FF2B5EF4-FFF2-40B4-BE49-F238E27FC236}">
                      <a16:creationId xmlns:a16="http://schemas.microsoft.com/office/drawing/2014/main" id="{5A5105DC-E3DD-4B43-ACC0-4F59B91932C9}"/>
                    </a:ext>
                  </a:extLst>
                </p:cNvPr>
                <p:cNvSpPr/>
                <p:nvPr/>
              </p:nvSpPr>
              <p:spPr>
                <a:xfrm>
                  <a:off x="6546272" y="4488873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40" name="Oval 739">
                  <a:extLst>
                    <a:ext uri="{FF2B5EF4-FFF2-40B4-BE49-F238E27FC236}">
                      <a16:creationId xmlns:a16="http://schemas.microsoft.com/office/drawing/2014/main" id="{122A0C2E-739D-B94E-8E95-6FD4BECA3E0E}"/>
                    </a:ext>
                  </a:extLst>
                </p:cNvPr>
                <p:cNvSpPr/>
                <p:nvPr/>
              </p:nvSpPr>
              <p:spPr>
                <a:xfrm>
                  <a:off x="6706290" y="4551218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41" name="Oval 740">
                  <a:extLst>
                    <a:ext uri="{FF2B5EF4-FFF2-40B4-BE49-F238E27FC236}">
                      <a16:creationId xmlns:a16="http://schemas.microsoft.com/office/drawing/2014/main" id="{7BE5F42F-2A7F-9D49-91DE-DB63DC71B5B0}"/>
                    </a:ext>
                  </a:extLst>
                </p:cNvPr>
                <p:cNvSpPr/>
                <p:nvPr/>
              </p:nvSpPr>
              <p:spPr>
                <a:xfrm>
                  <a:off x="6859382" y="4614948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42" name="Oval 741">
                  <a:extLst>
                    <a:ext uri="{FF2B5EF4-FFF2-40B4-BE49-F238E27FC236}">
                      <a16:creationId xmlns:a16="http://schemas.microsoft.com/office/drawing/2014/main" id="{C040BD3F-40F4-5646-B88E-FED1C0DBA96A}"/>
                    </a:ext>
                  </a:extLst>
                </p:cNvPr>
                <p:cNvSpPr/>
                <p:nvPr/>
              </p:nvSpPr>
              <p:spPr>
                <a:xfrm>
                  <a:off x="7012474" y="4613563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43" name="Oval 742">
                  <a:extLst>
                    <a:ext uri="{FF2B5EF4-FFF2-40B4-BE49-F238E27FC236}">
                      <a16:creationId xmlns:a16="http://schemas.microsoft.com/office/drawing/2014/main" id="{E57865CC-FCE3-3640-80D5-9030E1D59DF8}"/>
                    </a:ext>
                  </a:extLst>
                </p:cNvPr>
                <p:cNvSpPr/>
                <p:nvPr/>
              </p:nvSpPr>
              <p:spPr>
                <a:xfrm>
                  <a:off x="6437490" y="4362796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28" name="Group 727">
                <a:extLst>
                  <a:ext uri="{FF2B5EF4-FFF2-40B4-BE49-F238E27FC236}">
                    <a16:creationId xmlns:a16="http://schemas.microsoft.com/office/drawing/2014/main" id="{B065CD7B-0CD9-8A40-88D0-EB1792DFDAE5}"/>
                  </a:ext>
                </a:extLst>
              </p:cNvPr>
              <p:cNvGrpSpPr/>
              <p:nvPr/>
            </p:nvGrpSpPr>
            <p:grpSpPr>
              <a:xfrm flipH="1">
                <a:off x="7561169" y="5255640"/>
                <a:ext cx="608741" cy="292331"/>
                <a:chOff x="6437490" y="4362796"/>
                <a:chExt cx="772736" cy="376843"/>
              </a:xfrm>
            </p:grpSpPr>
            <p:sp>
              <p:nvSpPr>
                <p:cNvPr id="734" name="Oval 733">
                  <a:extLst>
                    <a:ext uri="{FF2B5EF4-FFF2-40B4-BE49-F238E27FC236}">
                      <a16:creationId xmlns:a16="http://schemas.microsoft.com/office/drawing/2014/main" id="{B90AE412-647F-8B44-B42D-0025D212C3F4}"/>
                    </a:ext>
                  </a:extLst>
                </p:cNvPr>
                <p:cNvSpPr/>
                <p:nvPr/>
              </p:nvSpPr>
              <p:spPr>
                <a:xfrm>
                  <a:off x="6546272" y="4488873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35" name="Oval 734">
                  <a:extLst>
                    <a:ext uri="{FF2B5EF4-FFF2-40B4-BE49-F238E27FC236}">
                      <a16:creationId xmlns:a16="http://schemas.microsoft.com/office/drawing/2014/main" id="{F65CA186-F2DB-7D46-93FD-8375DD3989CA}"/>
                    </a:ext>
                  </a:extLst>
                </p:cNvPr>
                <p:cNvSpPr/>
                <p:nvPr/>
              </p:nvSpPr>
              <p:spPr>
                <a:xfrm>
                  <a:off x="6706290" y="4551218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36" name="Oval 735">
                  <a:extLst>
                    <a:ext uri="{FF2B5EF4-FFF2-40B4-BE49-F238E27FC236}">
                      <a16:creationId xmlns:a16="http://schemas.microsoft.com/office/drawing/2014/main" id="{3C237545-19CF-6140-BF9B-16D6AE2467A9}"/>
                    </a:ext>
                  </a:extLst>
                </p:cNvPr>
                <p:cNvSpPr/>
                <p:nvPr/>
              </p:nvSpPr>
              <p:spPr>
                <a:xfrm>
                  <a:off x="6859382" y="4614948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37" name="Oval 736">
                  <a:extLst>
                    <a:ext uri="{FF2B5EF4-FFF2-40B4-BE49-F238E27FC236}">
                      <a16:creationId xmlns:a16="http://schemas.microsoft.com/office/drawing/2014/main" id="{56838D99-26AF-0942-A424-0493817417DF}"/>
                    </a:ext>
                  </a:extLst>
                </p:cNvPr>
                <p:cNvSpPr/>
                <p:nvPr/>
              </p:nvSpPr>
              <p:spPr>
                <a:xfrm>
                  <a:off x="7089693" y="4613563"/>
                  <a:ext cx="120533" cy="124690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38" name="Oval 737">
                  <a:extLst>
                    <a:ext uri="{FF2B5EF4-FFF2-40B4-BE49-F238E27FC236}">
                      <a16:creationId xmlns:a16="http://schemas.microsoft.com/office/drawing/2014/main" id="{5ABA6E07-ED99-6D45-862A-53FA41E9E348}"/>
                    </a:ext>
                  </a:extLst>
                </p:cNvPr>
                <p:cNvSpPr/>
                <p:nvPr/>
              </p:nvSpPr>
              <p:spPr>
                <a:xfrm>
                  <a:off x="6437490" y="4362796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29" name="Group 728">
                <a:extLst>
                  <a:ext uri="{FF2B5EF4-FFF2-40B4-BE49-F238E27FC236}">
                    <a16:creationId xmlns:a16="http://schemas.microsoft.com/office/drawing/2014/main" id="{21D18E2B-C693-8747-96B2-72D3043DBEA5}"/>
                  </a:ext>
                </a:extLst>
              </p:cNvPr>
              <p:cNvGrpSpPr/>
              <p:nvPr/>
            </p:nvGrpSpPr>
            <p:grpSpPr>
              <a:xfrm flipH="1">
                <a:off x="7824542" y="5400730"/>
                <a:ext cx="427308" cy="292331"/>
                <a:chOff x="6437490" y="4362796"/>
                <a:chExt cx="542425" cy="376843"/>
              </a:xfrm>
            </p:grpSpPr>
            <p:sp>
              <p:nvSpPr>
                <p:cNvPr id="730" name="Oval 729">
                  <a:extLst>
                    <a:ext uri="{FF2B5EF4-FFF2-40B4-BE49-F238E27FC236}">
                      <a16:creationId xmlns:a16="http://schemas.microsoft.com/office/drawing/2014/main" id="{298BFD89-948E-BF43-B901-72F82AC913C9}"/>
                    </a:ext>
                  </a:extLst>
                </p:cNvPr>
                <p:cNvSpPr/>
                <p:nvPr/>
              </p:nvSpPr>
              <p:spPr>
                <a:xfrm>
                  <a:off x="6546272" y="4488873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31" name="Oval 730">
                  <a:extLst>
                    <a:ext uri="{FF2B5EF4-FFF2-40B4-BE49-F238E27FC236}">
                      <a16:creationId xmlns:a16="http://schemas.microsoft.com/office/drawing/2014/main" id="{746088FC-8F81-FD4E-9AE0-2294102DD8D6}"/>
                    </a:ext>
                  </a:extLst>
                </p:cNvPr>
                <p:cNvSpPr/>
                <p:nvPr/>
              </p:nvSpPr>
              <p:spPr>
                <a:xfrm>
                  <a:off x="6706290" y="4551218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32" name="Oval 731">
                  <a:extLst>
                    <a:ext uri="{FF2B5EF4-FFF2-40B4-BE49-F238E27FC236}">
                      <a16:creationId xmlns:a16="http://schemas.microsoft.com/office/drawing/2014/main" id="{2450F2B0-15AD-0B4D-8AB2-EB83B1DFEDF3}"/>
                    </a:ext>
                  </a:extLst>
                </p:cNvPr>
                <p:cNvSpPr/>
                <p:nvPr/>
              </p:nvSpPr>
              <p:spPr>
                <a:xfrm>
                  <a:off x="6859382" y="4614948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33" name="Oval 732">
                  <a:extLst>
                    <a:ext uri="{FF2B5EF4-FFF2-40B4-BE49-F238E27FC236}">
                      <a16:creationId xmlns:a16="http://schemas.microsoft.com/office/drawing/2014/main" id="{F24472AF-0B79-B148-80E1-FD1111129C17}"/>
                    </a:ext>
                  </a:extLst>
                </p:cNvPr>
                <p:cNvSpPr/>
                <p:nvPr/>
              </p:nvSpPr>
              <p:spPr>
                <a:xfrm>
                  <a:off x="6437490" y="4362796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690" name="Group 689">
              <a:extLst>
                <a:ext uri="{FF2B5EF4-FFF2-40B4-BE49-F238E27FC236}">
                  <a16:creationId xmlns:a16="http://schemas.microsoft.com/office/drawing/2014/main" id="{FAB6A8D7-FA03-E041-B59D-A57F687D1EF5}"/>
                </a:ext>
              </a:extLst>
            </p:cNvPr>
            <p:cNvGrpSpPr/>
            <p:nvPr/>
          </p:nvGrpSpPr>
          <p:grpSpPr>
            <a:xfrm>
              <a:off x="5976821" y="2779241"/>
              <a:ext cx="547910" cy="292331"/>
              <a:chOff x="6437490" y="4362796"/>
              <a:chExt cx="695517" cy="376843"/>
            </a:xfrm>
          </p:grpSpPr>
          <p:sp>
            <p:nvSpPr>
              <p:cNvPr id="722" name="Oval 721">
                <a:extLst>
                  <a:ext uri="{FF2B5EF4-FFF2-40B4-BE49-F238E27FC236}">
                    <a16:creationId xmlns:a16="http://schemas.microsoft.com/office/drawing/2014/main" id="{A7BF5291-5238-DC46-8E6B-73A996373CAB}"/>
                  </a:ext>
                </a:extLst>
              </p:cNvPr>
              <p:cNvSpPr/>
              <p:nvPr/>
            </p:nvSpPr>
            <p:spPr>
              <a:xfrm>
                <a:off x="6546272" y="448887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3" name="Oval 722">
                <a:extLst>
                  <a:ext uri="{FF2B5EF4-FFF2-40B4-BE49-F238E27FC236}">
                    <a16:creationId xmlns:a16="http://schemas.microsoft.com/office/drawing/2014/main" id="{EA98E0B4-EE74-3A4A-B645-F41765FF68B0}"/>
                  </a:ext>
                </a:extLst>
              </p:cNvPr>
              <p:cNvSpPr/>
              <p:nvPr/>
            </p:nvSpPr>
            <p:spPr>
              <a:xfrm>
                <a:off x="6706290" y="455121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4" name="Oval 723">
                <a:extLst>
                  <a:ext uri="{FF2B5EF4-FFF2-40B4-BE49-F238E27FC236}">
                    <a16:creationId xmlns:a16="http://schemas.microsoft.com/office/drawing/2014/main" id="{7F13E3FC-1E82-B64E-8278-A4B6BA23FEA8}"/>
                  </a:ext>
                </a:extLst>
              </p:cNvPr>
              <p:cNvSpPr/>
              <p:nvPr/>
            </p:nvSpPr>
            <p:spPr>
              <a:xfrm>
                <a:off x="6859382" y="461494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5" name="Oval 724">
                <a:extLst>
                  <a:ext uri="{FF2B5EF4-FFF2-40B4-BE49-F238E27FC236}">
                    <a16:creationId xmlns:a16="http://schemas.microsoft.com/office/drawing/2014/main" id="{07F4A324-E420-AE4A-92BD-BFDCDBDB4147}"/>
                  </a:ext>
                </a:extLst>
              </p:cNvPr>
              <p:cNvSpPr/>
              <p:nvPr/>
            </p:nvSpPr>
            <p:spPr>
              <a:xfrm>
                <a:off x="7012474" y="461356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6" name="Oval 725">
                <a:extLst>
                  <a:ext uri="{FF2B5EF4-FFF2-40B4-BE49-F238E27FC236}">
                    <a16:creationId xmlns:a16="http://schemas.microsoft.com/office/drawing/2014/main" id="{C233DBC5-E4ED-9745-99AA-96359D42545C}"/>
                  </a:ext>
                </a:extLst>
              </p:cNvPr>
              <p:cNvSpPr/>
              <p:nvPr/>
            </p:nvSpPr>
            <p:spPr>
              <a:xfrm>
                <a:off x="6437490" y="4362796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91" name="Group 690">
              <a:extLst>
                <a:ext uri="{FF2B5EF4-FFF2-40B4-BE49-F238E27FC236}">
                  <a16:creationId xmlns:a16="http://schemas.microsoft.com/office/drawing/2014/main" id="{396463B5-D363-194C-873F-31ABD3AC0FC8}"/>
                </a:ext>
              </a:extLst>
            </p:cNvPr>
            <p:cNvGrpSpPr/>
            <p:nvPr/>
          </p:nvGrpSpPr>
          <p:grpSpPr>
            <a:xfrm>
              <a:off x="5917979" y="2913493"/>
              <a:ext cx="604021" cy="301845"/>
              <a:chOff x="6437490" y="4362796"/>
              <a:chExt cx="766744" cy="389108"/>
            </a:xfrm>
          </p:grpSpPr>
          <p:sp>
            <p:nvSpPr>
              <p:cNvPr id="717" name="Oval 716">
                <a:extLst>
                  <a:ext uri="{FF2B5EF4-FFF2-40B4-BE49-F238E27FC236}">
                    <a16:creationId xmlns:a16="http://schemas.microsoft.com/office/drawing/2014/main" id="{10E2954C-BCB9-D54C-BC48-B9F58FEF1332}"/>
                  </a:ext>
                </a:extLst>
              </p:cNvPr>
              <p:cNvSpPr/>
              <p:nvPr/>
            </p:nvSpPr>
            <p:spPr>
              <a:xfrm>
                <a:off x="6546272" y="448887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8" name="Oval 717">
                <a:extLst>
                  <a:ext uri="{FF2B5EF4-FFF2-40B4-BE49-F238E27FC236}">
                    <a16:creationId xmlns:a16="http://schemas.microsoft.com/office/drawing/2014/main" id="{D2451E38-B693-7548-AEA4-C4B65FE2164F}"/>
                  </a:ext>
                </a:extLst>
              </p:cNvPr>
              <p:cNvSpPr/>
              <p:nvPr/>
            </p:nvSpPr>
            <p:spPr>
              <a:xfrm>
                <a:off x="6706290" y="455121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9" name="Oval 718">
                <a:extLst>
                  <a:ext uri="{FF2B5EF4-FFF2-40B4-BE49-F238E27FC236}">
                    <a16:creationId xmlns:a16="http://schemas.microsoft.com/office/drawing/2014/main" id="{1348EF12-D284-9E43-89B4-880186F09B80}"/>
                  </a:ext>
                </a:extLst>
              </p:cNvPr>
              <p:cNvSpPr/>
              <p:nvPr/>
            </p:nvSpPr>
            <p:spPr>
              <a:xfrm>
                <a:off x="6859382" y="461494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0" name="Oval 719">
                <a:extLst>
                  <a:ext uri="{FF2B5EF4-FFF2-40B4-BE49-F238E27FC236}">
                    <a16:creationId xmlns:a16="http://schemas.microsoft.com/office/drawing/2014/main" id="{6F655AB0-36B9-2040-9AAD-904E4153B56D}"/>
                  </a:ext>
                </a:extLst>
              </p:cNvPr>
              <p:cNvSpPr/>
              <p:nvPr/>
            </p:nvSpPr>
            <p:spPr>
              <a:xfrm>
                <a:off x="7083701" y="4627214"/>
                <a:ext cx="120533" cy="124690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1" name="Oval 720">
                <a:extLst>
                  <a:ext uri="{FF2B5EF4-FFF2-40B4-BE49-F238E27FC236}">
                    <a16:creationId xmlns:a16="http://schemas.microsoft.com/office/drawing/2014/main" id="{0933AE27-F15B-514A-B5E4-E054FCB8DA2C}"/>
                  </a:ext>
                </a:extLst>
              </p:cNvPr>
              <p:cNvSpPr/>
              <p:nvPr/>
            </p:nvSpPr>
            <p:spPr>
              <a:xfrm>
                <a:off x="6437490" y="4362796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92" name="Group 691">
              <a:extLst>
                <a:ext uri="{FF2B5EF4-FFF2-40B4-BE49-F238E27FC236}">
                  <a16:creationId xmlns:a16="http://schemas.microsoft.com/office/drawing/2014/main" id="{3B106D26-E197-5943-94B9-836657B9F1C8}"/>
                </a:ext>
              </a:extLst>
            </p:cNvPr>
            <p:cNvGrpSpPr/>
            <p:nvPr/>
          </p:nvGrpSpPr>
          <p:grpSpPr>
            <a:xfrm>
              <a:off x="5836036" y="3058588"/>
              <a:ext cx="427308" cy="292331"/>
              <a:chOff x="6437490" y="4362796"/>
              <a:chExt cx="542425" cy="376843"/>
            </a:xfrm>
          </p:grpSpPr>
          <p:sp>
            <p:nvSpPr>
              <p:cNvPr id="713" name="Oval 712">
                <a:extLst>
                  <a:ext uri="{FF2B5EF4-FFF2-40B4-BE49-F238E27FC236}">
                    <a16:creationId xmlns:a16="http://schemas.microsoft.com/office/drawing/2014/main" id="{CF0035EE-0689-444E-9C17-01D4E9E64A67}"/>
                  </a:ext>
                </a:extLst>
              </p:cNvPr>
              <p:cNvSpPr/>
              <p:nvPr/>
            </p:nvSpPr>
            <p:spPr>
              <a:xfrm>
                <a:off x="6546272" y="448887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4" name="Oval 713">
                <a:extLst>
                  <a:ext uri="{FF2B5EF4-FFF2-40B4-BE49-F238E27FC236}">
                    <a16:creationId xmlns:a16="http://schemas.microsoft.com/office/drawing/2014/main" id="{70AB5D57-48A4-2B49-9D82-2B6FB7589D15}"/>
                  </a:ext>
                </a:extLst>
              </p:cNvPr>
              <p:cNvSpPr/>
              <p:nvPr/>
            </p:nvSpPr>
            <p:spPr>
              <a:xfrm>
                <a:off x="6706290" y="455121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5" name="Oval 714">
                <a:extLst>
                  <a:ext uri="{FF2B5EF4-FFF2-40B4-BE49-F238E27FC236}">
                    <a16:creationId xmlns:a16="http://schemas.microsoft.com/office/drawing/2014/main" id="{451A5F24-A44F-EE46-988F-F9D6DA45226F}"/>
                  </a:ext>
                </a:extLst>
              </p:cNvPr>
              <p:cNvSpPr/>
              <p:nvPr/>
            </p:nvSpPr>
            <p:spPr>
              <a:xfrm>
                <a:off x="6859382" y="461494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6" name="Oval 715">
                <a:extLst>
                  <a:ext uri="{FF2B5EF4-FFF2-40B4-BE49-F238E27FC236}">
                    <a16:creationId xmlns:a16="http://schemas.microsoft.com/office/drawing/2014/main" id="{6A1D080A-B136-1747-B815-9424DE41D802}"/>
                  </a:ext>
                </a:extLst>
              </p:cNvPr>
              <p:cNvSpPr/>
              <p:nvPr/>
            </p:nvSpPr>
            <p:spPr>
              <a:xfrm>
                <a:off x="6437490" y="4362796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693" name="Straight Connector 692">
              <a:extLst>
                <a:ext uri="{FF2B5EF4-FFF2-40B4-BE49-F238E27FC236}">
                  <a16:creationId xmlns:a16="http://schemas.microsoft.com/office/drawing/2014/main" id="{2D2E2614-79A5-C94A-AF02-B53A1BFDF8D0}"/>
                </a:ext>
              </a:extLst>
            </p:cNvPr>
            <p:cNvCxnSpPr>
              <a:stCxn id="763" idx="7"/>
              <a:endCxn id="712" idx="2"/>
            </p:cNvCxnSpPr>
            <p:nvPr/>
          </p:nvCxnSpPr>
          <p:spPr>
            <a:xfrm flipV="1">
              <a:off x="6595660" y="4117058"/>
              <a:ext cx="220776" cy="1759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4" name="Straight Connector 693">
              <a:extLst>
                <a:ext uri="{FF2B5EF4-FFF2-40B4-BE49-F238E27FC236}">
                  <a16:creationId xmlns:a16="http://schemas.microsoft.com/office/drawing/2014/main" id="{895EDEB9-2555-9A41-A91C-64CF6C757807}"/>
                </a:ext>
              </a:extLst>
            </p:cNvPr>
            <p:cNvCxnSpPr>
              <a:cxnSpLocks/>
              <a:endCxn id="712" idx="5"/>
            </p:cNvCxnSpPr>
            <p:nvPr/>
          </p:nvCxnSpPr>
          <p:spPr>
            <a:xfrm flipV="1">
              <a:off x="7007088" y="4195431"/>
              <a:ext cx="36400" cy="27512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5" name="Straight Connector 694">
              <a:extLst>
                <a:ext uri="{FF2B5EF4-FFF2-40B4-BE49-F238E27FC236}">
                  <a16:creationId xmlns:a16="http://schemas.microsoft.com/office/drawing/2014/main" id="{1E4DEDD6-4FDA-9745-A368-4959F466B2DE}"/>
                </a:ext>
              </a:extLst>
            </p:cNvPr>
            <p:cNvCxnSpPr>
              <a:cxnSpLocks/>
              <a:endCxn id="711" idx="3"/>
            </p:cNvCxnSpPr>
            <p:nvPr/>
          </p:nvCxnSpPr>
          <p:spPr>
            <a:xfrm flipH="1" flipV="1">
              <a:off x="7363823" y="4178804"/>
              <a:ext cx="6276" cy="2830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6" name="Straight Connector 695">
              <a:extLst>
                <a:ext uri="{FF2B5EF4-FFF2-40B4-BE49-F238E27FC236}">
                  <a16:creationId xmlns:a16="http://schemas.microsoft.com/office/drawing/2014/main" id="{2CEC6F92-FE4D-C946-82C0-1B0B55F1905A}"/>
                </a:ext>
              </a:extLst>
            </p:cNvPr>
            <p:cNvCxnSpPr>
              <a:cxnSpLocks/>
              <a:stCxn id="758" idx="7"/>
              <a:endCxn id="711" idx="6"/>
            </p:cNvCxnSpPr>
            <p:nvPr/>
          </p:nvCxnSpPr>
          <p:spPr>
            <a:xfrm flipH="1" flipV="1">
              <a:off x="7590875" y="4100431"/>
              <a:ext cx="209897" cy="19256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7" name="Straight Connector 696">
              <a:extLst>
                <a:ext uri="{FF2B5EF4-FFF2-40B4-BE49-F238E27FC236}">
                  <a16:creationId xmlns:a16="http://schemas.microsoft.com/office/drawing/2014/main" id="{BDC6CCAE-086E-7F4C-AAF4-376F7C1B83E0}"/>
                </a:ext>
              </a:extLst>
            </p:cNvPr>
            <p:cNvCxnSpPr>
              <a:cxnSpLocks/>
              <a:stCxn id="726" idx="0"/>
              <a:endCxn id="703" idx="1"/>
            </p:cNvCxnSpPr>
            <p:nvPr/>
          </p:nvCxnSpPr>
          <p:spPr>
            <a:xfrm flipV="1">
              <a:off x="6024298" y="2702166"/>
              <a:ext cx="265743" cy="7707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8" name="Straight Connector 697">
              <a:extLst>
                <a:ext uri="{FF2B5EF4-FFF2-40B4-BE49-F238E27FC236}">
                  <a16:creationId xmlns:a16="http://schemas.microsoft.com/office/drawing/2014/main" id="{8B3D0FB4-7CCE-5141-9510-58C2A8A29DF6}"/>
                </a:ext>
              </a:extLst>
            </p:cNvPr>
            <p:cNvCxnSpPr>
              <a:cxnSpLocks/>
              <a:stCxn id="725" idx="7"/>
              <a:endCxn id="703" idx="6"/>
            </p:cNvCxnSpPr>
            <p:nvPr/>
          </p:nvCxnSpPr>
          <p:spPr>
            <a:xfrm flipH="1" flipV="1">
              <a:off x="6484555" y="2760538"/>
              <a:ext cx="26270" cy="2273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9" name="Straight Connector 698">
              <a:extLst>
                <a:ext uri="{FF2B5EF4-FFF2-40B4-BE49-F238E27FC236}">
                  <a16:creationId xmlns:a16="http://schemas.microsoft.com/office/drawing/2014/main" id="{15C7FD39-6217-3E4B-B0B3-D14C9358FB6C}"/>
                </a:ext>
              </a:extLst>
            </p:cNvPr>
            <p:cNvCxnSpPr>
              <a:cxnSpLocks/>
              <a:stCxn id="742" idx="6"/>
              <a:endCxn id="706" idx="3"/>
            </p:cNvCxnSpPr>
            <p:nvPr/>
          </p:nvCxnSpPr>
          <p:spPr>
            <a:xfrm flipV="1">
              <a:off x="7907716" y="2748386"/>
              <a:ext cx="74374" cy="2123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0" name="Straight Connector 699">
              <a:extLst>
                <a:ext uri="{FF2B5EF4-FFF2-40B4-BE49-F238E27FC236}">
                  <a16:creationId xmlns:a16="http://schemas.microsoft.com/office/drawing/2014/main" id="{8D2769CF-1B37-964A-A16E-DFB5C0D6562C}"/>
                </a:ext>
              </a:extLst>
            </p:cNvPr>
            <p:cNvCxnSpPr>
              <a:cxnSpLocks/>
              <a:endCxn id="743" idx="0"/>
            </p:cNvCxnSpPr>
            <p:nvPr/>
          </p:nvCxnSpPr>
          <p:spPr>
            <a:xfrm>
              <a:off x="8161377" y="2684713"/>
              <a:ext cx="246772" cy="331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1" name="Rectangle 700">
              <a:extLst>
                <a:ext uri="{FF2B5EF4-FFF2-40B4-BE49-F238E27FC236}">
                  <a16:creationId xmlns:a16="http://schemas.microsoft.com/office/drawing/2014/main" id="{0BC6623E-2EAB-AF42-AADB-6872B957D413}"/>
                </a:ext>
              </a:extLst>
            </p:cNvPr>
            <p:cNvSpPr/>
            <p:nvPr/>
          </p:nvSpPr>
          <p:spPr>
            <a:xfrm rot="366020" flipH="1">
              <a:off x="6430312" y="2277770"/>
              <a:ext cx="45719" cy="49934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2" name="Oval 701">
              <a:extLst>
                <a:ext uri="{FF2B5EF4-FFF2-40B4-BE49-F238E27FC236}">
                  <a16:creationId xmlns:a16="http://schemas.microsoft.com/office/drawing/2014/main" id="{7A8DDA9D-C412-E144-800E-80B993595CFD}"/>
                </a:ext>
              </a:extLst>
            </p:cNvPr>
            <p:cNvSpPr/>
            <p:nvPr/>
          </p:nvSpPr>
          <p:spPr>
            <a:xfrm>
              <a:off x="6455042" y="2112575"/>
              <a:ext cx="241067" cy="25071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3" name="Oval 702">
              <a:extLst>
                <a:ext uri="{FF2B5EF4-FFF2-40B4-BE49-F238E27FC236}">
                  <a16:creationId xmlns:a16="http://schemas.microsoft.com/office/drawing/2014/main" id="{4537EC7E-4177-D148-8ED7-34482B68313F}"/>
                </a:ext>
              </a:extLst>
            </p:cNvPr>
            <p:cNvSpPr/>
            <p:nvPr/>
          </p:nvSpPr>
          <p:spPr>
            <a:xfrm>
              <a:off x="6256668" y="2677988"/>
              <a:ext cx="227887" cy="1651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4" name="Rectangle 703">
              <a:extLst>
                <a:ext uri="{FF2B5EF4-FFF2-40B4-BE49-F238E27FC236}">
                  <a16:creationId xmlns:a16="http://schemas.microsoft.com/office/drawing/2014/main" id="{F43A2FB4-B9E3-C94D-9F91-8B5207225175}"/>
                </a:ext>
              </a:extLst>
            </p:cNvPr>
            <p:cNvSpPr/>
            <p:nvPr/>
          </p:nvSpPr>
          <p:spPr>
            <a:xfrm rot="20813911">
              <a:off x="7930548" y="2166043"/>
              <a:ext cx="45719" cy="49934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5" name="Oval 704">
              <a:extLst>
                <a:ext uri="{FF2B5EF4-FFF2-40B4-BE49-F238E27FC236}">
                  <a16:creationId xmlns:a16="http://schemas.microsoft.com/office/drawing/2014/main" id="{D2E01450-5B66-EF46-9E48-58FB19FC4397}"/>
                </a:ext>
              </a:extLst>
            </p:cNvPr>
            <p:cNvSpPr/>
            <p:nvPr/>
          </p:nvSpPr>
          <p:spPr>
            <a:xfrm>
              <a:off x="7696878" y="2078898"/>
              <a:ext cx="241067" cy="25071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6" name="Oval 705">
              <a:extLst>
                <a:ext uri="{FF2B5EF4-FFF2-40B4-BE49-F238E27FC236}">
                  <a16:creationId xmlns:a16="http://schemas.microsoft.com/office/drawing/2014/main" id="{B30A0F2D-1F3B-AB41-94D7-16044511BDF5}"/>
                </a:ext>
              </a:extLst>
            </p:cNvPr>
            <p:cNvSpPr/>
            <p:nvPr/>
          </p:nvSpPr>
          <p:spPr>
            <a:xfrm>
              <a:off x="7948717" y="2607464"/>
              <a:ext cx="227887" cy="1651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7" name="Rectangle 706">
              <a:extLst>
                <a:ext uri="{FF2B5EF4-FFF2-40B4-BE49-F238E27FC236}">
                  <a16:creationId xmlns:a16="http://schemas.microsoft.com/office/drawing/2014/main" id="{0A2D1FD4-62F0-F243-A2FE-2930FA89AE4C}"/>
                </a:ext>
              </a:extLst>
            </p:cNvPr>
            <p:cNvSpPr/>
            <p:nvPr/>
          </p:nvSpPr>
          <p:spPr>
            <a:xfrm rot="366020" flipH="1">
              <a:off x="6930734" y="3644646"/>
              <a:ext cx="72179" cy="49934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8" name="Rectangle 707">
              <a:extLst>
                <a:ext uri="{FF2B5EF4-FFF2-40B4-BE49-F238E27FC236}">
                  <a16:creationId xmlns:a16="http://schemas.microsoft.com/office/drawing/2014/main" id="{E8474AAE-374D-4147-A710-B0F082C316F0}"/>
                </a:ext>
              </a:extLst>
            </p:cNvPr>
            <p:cNvSpPr/>
            <p:nvPr/>
          </p:nvSpPr>
          <p:spPr>
            <a:xfrm rot="21233980">
              <a:off x="7397594" y="3639975"/>
              <a:ext cx="72179" cy="49934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9" name="Oval 708">
              <a:extLst>
                <a:ext uri="{FF2B5EF4-FFF2-40B4-BE49-F238E27FC236}">
                  <a16:creationId xmlns:a16="http://schemas.microsoft.com/office/drawing/2014/main" id="{148A7501-75A2-8F4E-B23C-0CC3DB38E017}"/>
                </a:ext>
              </a:extLst>
            </p:cNvPr>
            <p:cNvSpPr/>
            <p:nvPr/>
          </p:nvSpPr>
          <p:spPr>
            <a:xfrm>
              <a:off x="6795651" y="3499607"/>
              <a:ext cx="266008" cy="22167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0" name="Oval 709">
              <a:extLst>
                <a:ext uri="{FF2B5EF4-FFF2-40B4-BE49-F238E27FC236}">
                  <a16:creationId xmlns:a16="http://schemas.microsoft.com/office/drawing/2014/main" id="{C67B78F0-A755-B44A-92EE-CEB2294841C5}"/>
                </a:ext>
              </a:extLst>
            </p:cNvPr>
            <p:cNvSpPr/>
            <p:nvPr/>
          </p:nvSpPr>
          <p:spPr>
            <a:xfrm>
              <a:off x="7333909" y="3499607"/>
              <a:ext cx="266008" cy="22167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1" name="Oval 710">
              <a:extLst>
                <a:ext uri="{FF2B5EF4-FFF2-40B4-BE49-F238E27FC236}">
                  <a16:creationId xmlns:a16="http://schemas.microsoft.com/office/drawing/2014/main" id="{7DF51A27-0BA6-A348-9AE8-71C834E6F755}"/>
                </a:ext>
              </a:extLst>
            </p:cNvPr>
            <p:cNvSpPr/>
            <p:nvPr/>
          </p:nvSpPr>
          <p:spPr>
            <a:xfrm>
              <a:off x="7324867" y="3989595"/>
              <a:ext cx="266008" cy="22167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2" name="Oval 711">
              <a:extLst>
                <a:ext uri="{FF2B5EF4-FFF2-40B4-BE49-F238E27FC236}">
                  <a16:creationId xmlns:a16="http://schemas.microsoft.com/office/drawing/2014/main" id="{8FA5A1D7-55D9-7842-9FD6-34B665214EAF}"/>
                </a:ext>
              </a:extLst>
            </p:cNvPr>
            <p:cNvSpPr/>
            <p:nvPr/>
          </p:nvSpPr>
          <p:spPr>
            <a:xfrm>
              <a:off x="6816436" y="4006222"/>
              <a:ext cx="266008" cy="22167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64" name="Group 763">
            <a:extLst>
              <a:ext uri="{FF2B5EF4-FFF2-40B4-BE49-F238E27FC236}">
                <a16:creationId xmlns:a16="http://schemas.microsoft.com/office/drawing/2014/main" id="{A5651F72-869E-5B4F-B67D-7C78DD6C4F43}"/>
              </a:ext>
            </a:extLst>
          </p:cNvPr>
          <p:cNvGrpSpPr/>
          <p:nvPr/>
        </p:nvGrpSpPr>
        <p:grpSpPr>
          <a:xfrm>
            <a:off x="5307812" y="4784035"/>
            <a:ext cx="1380187" cy="1634056"/>
            <a:chOff x="5836036" y="820187"/>
            <a:chExt cx="2760375" cy="3896065"/>
          </a:xfrm>
        </p:grpSpPr>
        <p:sp>
          <p:nvSpPr>
            <p:cNvPr id="765" name="Rectangle 764">
              <a:extLst>
                <a:ext uri="{FF2B5EF4-FFF2-40B4-BE49-F238E27FC236}">
                  <a16:creationId xmlns:a16="http://schemas.microsoft.com/office/drawing/2014/main" id="{4A32EA4D-0A20-944E-8326-729535601ADF}"/>
                </a:ext>
              </a:extLst>
            </p:cNvPr>
            <p:cNvSpPr/>
            <p:nvPr/>
          </p:nvSpPr>
          <p:spPr>
            <a:xfrm flipH="1">
              <a:off x="6873240" y="3072939"/>
              <a:ext cx="112160" cy="1013131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6" name="Rectangle 765">
              <a:extLst>
                <a:ext uri="{FF2B5EF4-FFF2-40B4-BE49-F238E27FC236}">
                  <a16:creationId xmlns:a16="http://schemas.microsoft.com/office/drawing/2014/main" id="{E2C22CF3-9DBF-A84B-B7C0-8E7791864465}"/>
                </a:ext>
              </a:extLst>
            </p:cNvPr>
            <p:cNvSpPr/>
            <p:nvPr/>
          </p:nvSpPr>
          <p:spPr>
            <a:xfrm flipH="1">
              <a:off x="7401791" y="3059084"/>
              <a:ext cx="112160" cy="1013131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7" name="Triangle 766">
              <a:extLst>
                <a:ext uri="{FF2B5EF4-FFF2-40B4-BE49-F238E27FC236}">
                  <a16:creationId xmlns:a16="http://schemas.microsoft.com/office/drawing/2014/main" id="{47AE79EE-7E85-CB4F-B007-F7CCBE403476}"/>
                </a:ext>
              </a:extLst>
            </p:cNvPr>
            <p:cNvSpPr/>
            <p:nvPr/>
          </p:nvSpPr>
          <p:spPr>
            <a:xfrm rot="10800000">
              <a:off x="6682049" y="1710672"/>
              <a:ext cx="918555" cy="497731"/>
            </a:xfrm>
            <a:prstGeom prst="triangl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8" name="Rectangle 767">
              <a:extLst>
                <a:ext uri="{FF2B5EF4-FFF2-40B4-BE49-F238E27FC236}">
                  <a16:creationId xmlns:a16="http://schemas.microsoft.com/office/drawing/2014/main" id="{FE3317A5-6714-6D4E-B26E-3AE3B3A70D6E}"/>
                </a:ext>
              </a:extLst>
            </p:cNvPr>
            <p:cNvSpPr/>
            <p:nvPr/>
          </p:nvSpPr>
          <p:spPr>
            <a:xfrm>
              <a:off x="7082444" y="1404851"/>
              <a:ext cx="149628" cy="159881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9" name="Oval 768">
              <a:extLst>
                <a:ext uri="{FF2B5EF4-FFF2-40B4-BE49-F238E27FC236}">
                  <a16:creationId xmlns:a16="http://schemas.microsoft.com/office/drawing/2014/main" id="{39D05EE3-DB2A-DC48-9C45-8641499454DE}"/>
                </a:ext>
              </a:extLst>
            </p:cNvPr>
            <p:cNvSpPr/>
            <p:nvPr/>
          </p:nvSpPr>
          <p:spPr>
            <a:xfrm>
              <a:off x="6546272" y="1618899"/>
              <a:ext cx="326968" cy="29094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0" name="Oval 769">
              <a:extLst>
                <a:ext uri="{FF2B5EF4-FFF2-40B4-BE49-F238E27FC236}">
                  <a16:creationId xmlns:a16="http://schemas.microsoft.com/office/drawing/2014/main" id="{5C27B6C0-98BE-8D4B-815A-7D95B85E4294}"/>
                </a:ext>
              </a:extLst>
            </p:cNvPr>
            <p:cNvSpPr/>
            <p:nvPr/>
          </p:nvSpPr>
          <p:spPr>
            <a:xfrm>
              <a:off x="7464827" y="1593961"/>
              <a:ext cx="326968" cy="29094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1" name="Oval 770">
              <a:extLst>
                <a:ext uri="{FF2B5EF4-FFF2-40B4-BE49-F238E27FC236}">
                  <a16:creationId xmlns:a16="http://schemas.microsoft.com/office/drawing/2014/main" id="{FE9DD67F-C582-3943-B623-779C2E245BFA}"/>
                </a:ext>
              </a:extLst>
            </p:cNvPr>
            <p:cNvSpPr/>
            <p:nvPr/>
          </p:nvSpPr>
          <p:spPr>
            <a:xfrm>
              <a:off x="6844143" y="820187"/>
              <a:ext cx="570807" cy="66225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2" name="Oval 771">
              <a:extLst>
                <a:ext uri="{FF2B5EF4-FFF2-40B4-BE49-F238E27FC236}">
                  <a16:creationId xmlns:a16="http://schemas.microsoft.com/office/drawing/2014/main" id="{890FAE43-3AC6-5C41-92BE-28FBD527D542}"/>
                </a:ext>
              </a:extLst>
            </p:cNvPr>
            <p:cNvSpPr/>
            <p:nvPr/>
          </p:nvSpPr>
          <p:spPr>
            <a:xfrm>
              <a:off x="6766557" y="1127762"/>
              <a:ext cx="185651" cy="20504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3" name="Oval 772">
              <a:extLst>
                <a:ext uri="{FF2B5EF4-FFF2-40B4-BE49-F238E27FC236}">
                  <a16:creationId xmlns:a16="http://schemas.microsoft.com/office/drawing/2014/main" id="{8EC09C60-07B1-EA40-9BFC-42023FFF7A6F}"/>
                </a:ext>
              </a:extLst>
            </p:cNvPr>
            <p:cNvSpPr/>
            <p:nvPr/>
          </p:nvSpPr>
          <p:spPr>
            <a:xfrm>
              <a:off x="7323514" y="1127762"/>
              <a:ext cx="185651" cy="20504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4" name="Rectangle 773">
              <a:extLst>
                <a:ext uri="{FF2B5EF4-FFF2-40B4-BE49-F238E27FC236}">
                  <a16:creationId xmlns:a16="http://schemas.microsoft.com/office/drawing/2014/main" id="{14064B7B-53BD-D548-A807-1B793485D520}"/>
                </a:ext>
              </a:extLst>
            </p:cNvPr>
            <p:cNvSpPr/>
            <p:nvPr/>
          </p:nvSpPr>
          <p:spPr>
            <a:xfrm rot="5400000">
              <a:off x="7113270" y="1399654"/>
              <a:ext cx="126768" cy="66502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5" name="Triangle 774">
              <a:extLst>
                <a:ext uri="{FF2B5EF4-FFF2-40B4-BE49-F238E27FC236}">
                  <a16:creationId xmlns:a16="http://schemas.microsoft.com/office/drawing/2014/main" id="{CC431A03-89C2-1544-9BA8-592264318210}"/>
                </a:ext>
              </a:extLst>
            </p:cNvPr>
            <p:cNvSpPr/>
            <p:nvPr/>
          </p:nvSpPr>
          <p:spPr>
            <a:xfrm rot="10800000">
              <a:off x="6723614" y="2696107"/>
              <a:ext cx="918555" cy="497731"/>
            </a:xfrm>
            <a:prstGeom prst="triangl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6" name="Oval 775">
              <a:extLst>
                <a:ext uri="{FF2B5EF4-FFF2-40B4-BE49-F238E27FC236}">
                  <a16:creationId xmlns:a16="http://schemas.microsoft.com/office/drawing/2014/main" id="{CD9C00FA-D20C-344F-A4B7-1596829A4321}"/>
                </a:ext>
              </a:extLst>
            </p:cNvPr>
            <p:cNvSpPr/>
            <p:nvPr/>
          </p:nvSpPr>
          <p:spPr>
            <a:xfrm>
              <a:off x="6766557" y="2881744"/>
              <a:ext cx="324197" cy="29925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7" name="Oval 776">
              <a:extLst>
                <a:ext uri="{FF2B5EF4-FFF2-40B4-BE49-F238E27FC236}">
                  <a16:creationId xmlns:a16="http://schemas.microsoft.com/office/drawing/2014/main" id="{8164BAE8-5A07-E34A-B4B6-5C45CC6A5A9E}"/>
                </a:ext>
              </a:extLst>
            </p:cNvPr>
            <p:cNvSpPr/>
            <p:nvPr/>
          </p:nvSpPr>
          <p:spPr>
            <a:xfrm>
              <a:off x="7282991" y="2879109"/>
              <a:ext cx="324197" cy="29925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8" name="Rectangle 777">
              <a:extLst>
                <a:ext uri="{FF2B5EF4-FFF2-40B4-BE49-F238E27FC236}">
                  <a16:creationId xmlns:a16="http://schemas.microsoft.com/office/drawing/2014/main" id="{2B6AF9DD-893A-4F46-9FCF-44D59DCCCA38}"/>
                </a:ext>
              </a:extLst>
            </p:cNvPr>
            <p:cNvSpPr/>
            <p:nvPr/>
          </p:nvSpPr>
          <p:spPr>
            <a:xfrm rot="1197265" flipH="1">
              <a:off x="6534384" y="1739486"/>
              <a:ext cx="45897" cy="1061559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9" name="Rectangle 778">
              <a:extLst>
                <a:ext uri="{FF2B5EF4-FFF2-40B4-BE49-F238E27FC236}">
                  <a16:creationId xmlns:a16="http://schemas.microsoft.com/office/drawing/2014/main" id="{0358903F-2687-0A48-97BB-760FF5990CAF}"/>
                </a:ext>
              </a:extLst>
            </p:cNvPr>
            <p:cNvSpPr/>
            <p:nvPr/>
          </p:nvSpPr>
          <p:spPr>
            <a:xfrm rot="20078868" flipH="1">
              <a:off x="7791704" y="1673476"/>
              <a:ext cx="45897" cy="1061559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80" name="Group 779">
              <a:extLst>
                <a:ext uri="{FF2B5EF4-FFF2-40B4-BE49-F238E27FC236}">
                  <a16:creationId xmlns:a16="http://schemas.microsoft.com/office/drawing/2014/main" id="{D0260E47-43DF-4846-9985-C3C375D7A9B7}"/>
                </a:ext>
              </a:extLst>
            </p:cNvPr>
            <p:cNvGrpSpPr/>
            <p:nvPr/>
          </p:nvGrpSpPr>
          <p:grpSpPr>
            <a:xfrm>
              <a:off x="6514613" y="4278831"/>
              <a:ext cx="547910" cy="292331"/>
              <a:chOff x="6437490" y="4362796"/>
              <a:chExt cx="695517" cy="376843"/>
            </a:xfrm>
          </p:grpSpPr>
          <p:sp>
            <p:nvSpPr>
              <p:cNvPr id="854" name="Oval 853">
                <a:extLst>
                  <a:ext uri="{FF2B5EF4-FFF2-40B4-BE49-F238E27FC236}">
                    <a16:creationId xmlns:a16="http://schemas.microsoft.com/office/drawing/2014/main" id="{AD2E6694-5FD3-F64E-B871-C1752B1894B0}"/>
                  </a:ext>
                </a:extLst>
              </p:cNvPr>
              <p:cNvSpPr/>
              <p:nvPr/>
            </p:nvSpPr>
            <p:spPr>
              <a:xfrm>
                <a:off x="6546272" y="448887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55" name="Oval 854">
                <a:extLst>
                  <a:ext uri="{FF2B5EF4-FFF2-40B4-BE49-F238E27FC236}">
                    <a16:creationId xmlns:a16="http://schemas.microsoft.com/office/drawing/2014/main" id="{88CE89D9-FFE5-F148-BE0E-9C80BEA63728}"/>
                  </a:ext>
                </a:extLst>
              </p:cNvPr>
              <p:cNvSpPr/>
              <p:nvPr/>
            </p:nvSpPr>
            <p:spPr>
              <a:xfrm>
                <a:off x="6706290" y="455121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56" name="Oval 855">
                <a:extLst>
                  <a:ext uri="{FF2B5EF4-FFF2-40B4-BE49-F238E27FC236}">
                    <a16:creationId xmlns:a16="http://schemas.microsoft.com/office/drawing/2014/main" id="{EF593912-1F59-B647-8916-3B2C068F626D}"/>
                  </a:ext>
                </a:extLst>
              </p:cNvPr>
              <p:cNvSpPr/>
              <p:nvPr/>
            </p:nvSpPr>
            <p:spPr>
              <a:xfrm>
                <a:off x="6859382" y="461494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57" name="Oval 856">
                <a:extLst>
                  <a:ext uri="{FF2B5EF4-FFF2-40B4-BE49-F238E27FC236}">
                    <a16:creationId xmlns:a16="http://schemas.microsoft.com/office/drawing/2014/main" id="{E0866AF3-7B02-B64D-BCFB-F8A83CA6A7F5}"/>
                  </a:ext>
                </a:extLst>
              </p:cNvPr>
              <p:cNvSpPr/>
              <p:nvPr/>
            </p:nvSpPr>
            <p:spPr>
              <a:xfrm>
                <a:off x="7012474" y="461356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58" name="Oval 857">
                <a:extLst>
                  <a:ext uri="{FF2B5EF4-FFF2-40B4-BE49-F238E27FC236}">
                    <a16:creationId xmlns:a16="http://schemas.microsoft.com/office/drawing/2014/main" id="{D1522480-EE29-2B46-A982-D7DA52AA5C3F}"/>
                  </a:ext>
                </a:extLst>
              </p:cNvPr>
              <p:cNvSpPr/>
              <p:nvPr/>
            </p:nvSpPr>
            <p:spPr>
              <a:xfrm>
                <a:off x="6437490" y="4362796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81" name="Group 780">
              <a:extLst>
                <a:ext uri="{FF2B5EF4-FFF2-40B4-BE49-F238E27FC236}">
                  <a16:creationId xmlns:a16="http://schemas.microsoft.com/office/drawing/2014/main" id="{A3F5630C-88DD-6047-8651-B1C49114B6D7}"/>
                </a:ext>
              </a:extLst>
            </p:cNvPr>
            <p:cNvGrpSpPr/>
            <p:nvPr/>
          </p:nvGrpSpPr>
          <p:grpSpPr>
            <a:xfrm flipH="1">
              <a:off x="7333909" y="4278831"/>
              <a:ext cx="547910" cy="292331"/>
              <a:chOff x="6437490" y="4362796"/>
              <a:chExt cx="695517" cy="376843"/>
            </a:xfrm>
          </p:grpSpPr>
          <p:sp>
            <p:nvSpPr>
              <p:cNvPr id="849" name="Oval 848">
                <a:extLst>
                  <a:ext uri="{FF2B5EF4-FFF2-40B4-BE49-F238E27FC236}">
                    <a16:creationId xmlns:a16="http://schemas.microsoft.com/office/drawing/2014/main" id="{49BE411C-B340-5F47-BBA0-8C27DBF87A52}"/>
                  </a:ext>
                </a:extLst>
              </p:cNvPr>
              <p:cNvSpPr/>
              <p:nvPr/>
            </p:nvSpPr>
            <p:spPr>
              <a:xfrm>
                <a:off x="6546272" y="448887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50" name="Oval 849">
                <a:extLst>
                  <a:ext uri="{FF2B5EF4-FFF2-40B4-BE49-F238E27FC236}">
                    <a16:creationId xmlns:a16="http://schemas.microsoft.com/office/drawing/2014/main" id="{5A9040E2-9971-5846-89C1-4F1F2BD20E32}"/>
                  </a:ext>
                </a:extLst>
              </p:cNvPr>
              <p:cNvSpPr/>
              <p:nvPr/>
            </p:nvSpPr>
            <p:spPr>
              <a:xfrm>
                <a:off x="6706290" y="455121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51" name="Oval 850">
                <a:extLst>
                  <a:ext uri="{FF2B5EF4-FFF2-40B4-BE49-F238E27FC236}">
                    <a16:creationId xmlns:a16="http://schemas.microsoft.com/office/drawing/2014/main" id="{6A7A0139-16FD-7E42-A826-A3E2EAB01FF9}"/>
                  </a:ext>
                </a:extLst>
              </p:cNvPr>
              <p:cNvSpPr/>
              <p:nvPr/>
            </p:nvSpPr>
            <p:spPr>
              <a:xfrm>
                <a:off x="6859382" y="461494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52" name="Oval 851">
                <a:extLst>
                  <a:ext uri="{FF2B5EF4-FFF2-40B4-BE49-F238E27FC236}">
                    <a16:creationId xmlns:a16="http://schemas.microsoft.com/office/drawing/2014/main" id="{2B692A88-7405-1E4A-A7A9-24B4CFDF3FF9}"/>
                  </a:ext>
                </a:extLst>
              </p:cNvPr>
              <p:cNvSpPr/>
              <p:nvPr/>
            </p:nvSpPr>
            <p:spPr>
              <a:xfrm>
                <a:off x="7012474" y="461356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53" name="Oval 852">
                <a:extLst>
                  <a:ext uri="{FF2B5EF4-FFF2-40B4-BE49-F238E27FC236}">
                    <a16:creationId xmlns:a16="http://schemas.microsoft.com/office/drawing/2014/main" id="{88306161-F35F-7345-BD94-F2D65C460990}"/>
                  </a:ext>
                </a:extLst>
              </p:cNvPr>
              <p:cNvSpPr/>
              <p:nvPr/>
            </p:nvSpPr>
            <p:spPr>
              <a:xfrm>
                <a:off x="6437490" y="4362796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82" name="Group 781">
              <a:extLst>
                <a:ext uri="{FF2B5EF4-FFF2-40B4-BE49-F238E27FC236}">
                  <a16:creationId xmlns:a16="http://schemas.microsoft.com/office/drawing/2014/main" id="{F042A8C8-3B58-F54E-9463-D6021DB6DCF0}"/>
                </a:ext>
              </a:extLst>
            </p:cNvPr>
            <p:cNvGrpSpPr/>
            <p:nvPr/>
          </p:nvGrpSpPr>
          <p:grpSpPr>
            <a:xfrm>
              <a:off x="6458099" y="4423921"/>
              <a:ext cx="547910" cy="292331"/>
              <a:chOff x="6437490" y="4362796"/>
              <a:chExt cx="695517" cy="376843"/>
            </a:xfrm>
          </p:grpSpPr>
          <p:sp>
            <p:nvSpPr>
              <p:cNvPr id="844" name="Oval 843">
                <a:extLst>
                  <a:ext uri="{FF2B5EF4-FFF2-40B4-BE49-F238E27FC236}">
                    <a16:creationId xmlns:a16="http://schemas.microsoft.com/office/drawing/2014/main" id="{B58A3296-7E72-9946-8D43-9E35B7CBB862}"/>
                  </a:ext>
                </a:extLst>
              </p:cNvPr>
              <p:cNvSpPr/>
              <p:nvPr/>
            </p:nvSpPr>
            <p:spPr>
              <a:xfrm>
                <a:off x="6546272" y="448887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45" name="Oval 844">
                <a:extLst>
                  <a:ext uri="{FF2B5EF4-FFF2-40B4-BE49-F238E27FC236}">
                    <a16:creationId xmlns:a16="http://schemas.microsoft.com/office/drawing/2014/main" id="{206B36D2-5229-3B40-A847-5CA66B74AC66}"/>
                  </a:ext>
                </a:extLst>
              </p:cNvPr>
              <p:cNvSpPr/>
              <p:nvPr/>
            </p:nvSpPr>
            <p:spPr>
              <a:xfrm>
                <a:off x="6706290" y="455121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46" name="Oval 845">
                <a:extLst>
                  <a:ext uri="{FF2B5EF4-FFF2-40B4-BE49-F238E27FC236}">
                    <a16:creationId xmlns:a16="http://schemas.microsoft.com/office/drawing/2014/main" id="{E2E0F046-DCA6-FB46-A84D-5933786C1E26}"/>
                  </a:ext>
                </a:extLst>
              </p:cNvPr>
              <p:cNvSpPr/>
              <p:nvPr/>
            </p:nvSpPr>
            <p:spPr>
              <a:xfrm>
                <a:off x="6859382" y="461494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47" name="Oval 846">
                <a:extLst>
                  <a:ext uri="{FF2B5EF4-FFF2-40B4-BE49-F238E27FC236}">
                    <a16:creationId xmlns:a16="http://schemas.microsoft.com/office/drawing/2014/main" id="{351C01DB-E940-2542-A640-E20B7C161DB8}"/>
                  </a:ext>
                </a:extLst>
              </p:cNvPr>
              <p:cNvSpPr/>
              <p:nvPr/>
            </p:nvSpPr>
            <p:spPr>
              <a:xfrm>
                <a:off x="7012474" y="461356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48" name="Oval 847">
                <a:extLst>
                  <a:ext uri="{FF2B5EF4-FFF2-40B4-BE49-F238E27FC236}">
                    <a16:creationId xmlns:a16="http://schemas.microsoft.com/office/drawing/2014/main" id="{796275EE-9B00-8F43-AEAC-12804BA22C64}"/>
                  </a:ext>
                </a:extLst>
              </p:cNvPr>
              <p:cNvSpPr/>
              <p:nvPr/>
            </p:nvSpPr>
            <p:spPr>
              <a:xfrm>
                <a:off x="6437490" y="4362796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83" name="Group 782">
              <a:extLst>
                <a:ext uri="{FF2B5EF4-FFF2-40B4-BE49-F238E27FC236}">
                  <a16:creationId xmlns:a16="http://schemas.microsoft.com/office/drawing/2014/main" id="{7134C165-A526-FF4B-B7B0-804D3DA07791}"/>
                </a:ext>
              </a:extLst>
            </p:cNvPr>
            <p:cNvGrpSpPr/>
            <p:nvPr/>
          </p:nvGrpSpPr>
          <p:grpSpPr>
            <a:xfrm flipH="1">
              <a:off x="7378206" y="4422846"/>
              <a:ext cx="547910" cy="292331"/>
              <a:chOff x="6437490" y="4362796"/>
              <a:chExt cx="695517" cy="376843"/>
            </a:xfrm>
          </p:grpSpPr>
          <p:sp>
            <p:nvSpPr>
              <p:cNvPr id="839" name="Oval 838">
                <a:extLst>
                  <a:ext uri="{FF2B5EF4-FFF2-40B4-BE49-F238E27FC236}">
                    <a16:creationId xmlns:a16="http://schemas.microsoft.com/office/drawing/2014/main" id="{B2709164-536C-084E-8DED-EB20C8F98470}"/>
                  </a:ext>
                </a:extLst>
              </p:cNvPr>
              <p:cNvSpPr/>
              <p:nvPr/>
            </p:nvSpPr>
            <p:spPr>
              <a:xfrm>
                <a:off x="6546272" y="448887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40" name="Oval 839">
                <a:extLst>
                  <a:ext uri="{FF2B5EF4-FFF2-40B4-BE49-F238E27FC236}">
                    <a16:creationId xmlns:a16="http://schemas.microsoft.com/office/drawing/2014/main" id="{265CF784-7BB1-5046-8657-D88A568CF727}"/>
                  </a:ext>
                </a:extLst>
              </p:cNvPr>
              <p:cNvSpPr/>
              <p:nvPr/>
            </p:nvSpPr>
            <p:spPr>
              <a:xfrm>
                <a:off x="6706290" y="455121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41" name="Oval 840">
                <a:extLst>
                  <a:ext uri="{FF2B5EF4-FFF2-40B4-BE49-F238E27FC236}">
                    <a16:creationId xmlns:a16="http://schemas.microsoft.com/office/drawing/2014/main" id="{43ED68BB-670A-9A4E-ADCB-E3A190AEA598}"/>
                  </a:ext>
                </a:extLst>
              </p:cNvPr>
              <p:cNvSpPr/>
              <p:nvPr/>
            </p:nvSpPr>
            <p:spPr>
              <a:xfrm>
                <a:off x="6859382" y="461494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42" name="Oval 841">
                <a:extLst>
                  <a:ext uri="{FF2B5EF4-FFF2-40B4-BE49-F238E27FC236}">
                    <a16:creationId xmlns:a16="http://schemas.microsoft.com/office/drawing/2014/main" id="{0764F079-561A-014E-9CEA-5AE44D6E5928}"/>
                  </a:ext>
                </a:extLst>
              </p:cNvPr>
              <p:cNvSpPr/>
              <p:nvPr/>
            </p:nvSpPr>
            <p:spPr>
              <a:xfrm>
                <a:off x="7012474" y="461356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43" name="Oval 842">
                <a:extLst>
                  <a:ext uri="{FF2B5EF4-FFF2-40B4-BE49-F238E27FC236}">
                    <a16:creationId xmlns:a16="http://schemas.microsoft.com/office/drawing/2014/main" id="{60A3395A-C158-9847-8CC0-D3A295D51452}"/>
                  </a:ext>
                </a:extLst>
              </p:cNvPr>
              <p:cNvSpPr/>
              <p:nvPr/>
            </p:nvSpPr>
            <p:spPr>
              <a:xfrm>
                <a:off x="6437490" y="4362796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84" name="Group 783">
              <a:extLst>
                <a:ext uri="{FF2B5EF4-FFF2-40B4-BE49-F238E27FC236}">
                  <a16:creationId xmlns:a16="http://schemas.microsoft.com/office/drawing/2014/main" id="{3DB94274-A157-9945-BF32-064F3462CF6E}"/>
                </a:ext>
              </a:extLst>
            </p:cNvPr>
            <p:cNvGrpSpPr/>
            <p:nvPr/>
          </p:nvGrpSpPr>
          <p:grpSpPr>
            <a:xfrm>
              <a:off x="7905730" y="2717825"/>
              <a:ext cx="690681" cy="571678"/>
              <a:chOff x="7561169" y="5121383"/>
              <a:chExt cx="690681" cy="571678"/>
            </a:xfrm>
          </p:grpSpPr>
          <p:grpSp>
            <p:nvGrpSpPr>
              <p:cNvPr id="822" name="Group 821">
                <a:extLst>
                  <a:ext uri="{FF2B5EF4-FFF2-40B4-BE49-F238E27FC236}">
                    <a16:creationId xmlns:a16="http://schemas.microsoft.com/office/drawing/2014/main" id="{178B68A7-BE75-8046-87CC-24AF9C3EC2F5}"/>
                  </a:ext>
                </a:extLst>
              </p:cNvPr>
              <p:cNvGrpSpPr/>
              <p:nvPr/>
            </p:nvGrpSpPr>
            <p:grpSpPr>
              <a:xfrm flipH="1">
                <a:off x="7563155" y="5121383"/>
                <a:ext cx="547910" cy="292331"/>
                <a:chOff x="6437490" y="4362796"/>
                <a:chExt cx="695517" cy="376843"/>
              </a:xfrm>
            </p:grpSpPr>
            <p:sp>
              <p:nvSpPr>
                <p:cNvPr id="834" name="Oval 833">
                  <a:extLst>
                    <a:ext uri="{FF2B5EF4-FFF2-40B4-BE49-F238E27FC236}">
                      <a16:creationId xmlns:a16="http://schemas.microsoft.com/office/drawing/2014/main" id="{026B9DAC-7682-2C43-8372-59CA2A816A5D}"/>
                    </a:ext>
                  </a:extLst>
                </p:cNvPr>
                <p:cNvSpPr/>
                <p:nvPr/>
              </p:nvSpPr>
              <p:spPr>
                <a:xfrm>
                  <a:off x="6546272" y="4488873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5" name="Oval 834">
                  <a:extLst>
                    <a:ext uri="{FF2B5EF4-FFF2-40B4-BE49-F238E27FC236}">
                      <a16:creationId xmlns:a16="http://schemas.microsoft.com/office/drawing/2014/main" id="{56ED9EF8-9F0B-C94E-9070-AD4607641134}"/>
                    </a:ext>
                  </a:extLst>
                </p:cNvPr>
                <p:cNvSpPr/>
                <p:nvPr/>
              </p:nvSpPr>
              <p:spPr>
                <a:xfrm>
                  <a:off x="6706290" y="4551218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6" name="Oval 835">
                  <a:extLst>
                    <a:ext uri="{FF2B5EF4-FFF2-40B4-BE49-F238E27FC236}">
                      <a16:creationId xmlns:a16="http://schemas.microsoft.com/office/drawing/2014/main" id="{3C23A734-42D3-094A-9EE3-6B4BBB29894C}"/>
                    </a:ext>
                  </a:extLst>
                </p:cNvPr>
                <p:cNvSpPr/>
                <p:nvPr/>
              </p:nvSpPr>
              <p:spPr>
                <a:xfrm>
                  <a:off x="6859382" y="4614948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7" name="Oval 836">
                  <a:extLst>
                    <a:ext uri="{FF2B5EF4-FFF2-40B4-BE49-F238E27FC236}">
                      <a16:creationId xmlns:a16="http://schemas.microsoft.com/office/drawing/2014/main" id="{47FA32F2-E24F-0447-B0EE-842A4685DFF2}"/>
                    </a:ext>
                  </a:extLst>
                </p:cNvPr>
                <p:cNvSpPr/>
                <p:nvPr/>
              </p:nvSpPr>
              <p:spPr>
                <a:xfrm>
                  <a:off x="7012474" y="4613563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8" name="Oval 837">
                  <a:extLst>
                    <a:ext uri="{FF2B5EF4-FFF2-40B4-BE49-F238E27FC236}">
                      <a16:creationId xmlns:a16="http://schemas.microsoft.com/office/drawing/2014/main" id="{51567A8B-683E-3042-9F24-EFEAE055068C}"/>
                    </a:ext>
                  </a:extLst>
                </p:cNvPr>
                <p:cNvSpPr/>
                <p:nvPr/>
              </p:nvSpPr>
              <p:spPr>
                <a:xfrm>
                  <a:off x="6437490" y="4362796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823" name="Group 822">
                <a:extLst>
                  <a:ext uri="{FF2B5EF4-FFF2-40B4-BE49-F238E27FC236}">
                    <a16:creationId xmlns:a16="http://schemas.microsoft.com/office/drawing/2014/main" id="{27D700BD-5444-CE4D-8D4F-E9CB8B1A67DA}"/>
                  </a:ext>
                </a:extLst>
              </p:cNvPr>
              <p:cNvGrpSpPr/>
              <p:nvPr/>
            </p:nvGrpSpPr>
            <p:grpSpPr>
              <a:xfrm flipH="1">
                <a:off x="7561169" y="5255640"/>
                <a:ext cx="608741" cy="292331"/>
                <a:chOff x="6437490" y="4362796"/>
                <a:chExt cx="772736" cy="376843"/>
              </a:xfrm>
            </p:grpSpPr>
            <p:sp>
              <p:nvSpPr>
                <p:cNvPr id="829" name="Oval 828">
                  <a:extLst>
                    <a:ext uri="{FF2B5EF4-FFF2-40B4-BE49-F238E27FC236}">
                      <a16:creationId xmlns:a16="http://schemas.microsoft.com/office/drawing/2014/main" id="{02F7B017-1753-3442-ADD9-0411E7B0FF9A}"/>
                    </a:ext>
                  </a:extLst>
                </p:cNvPr>
                <p:cNvSpPr/>
                <p:nvPr/>
              </p:nvSpPr>
              <p:spPr>
                <a:xfrm>
                  <a:off x="6546272" y="4488873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0" name="Oval 829">
                  <a:extLst>
                    <a:ext uri="{FF2B5EF4-FFF2-40B4-BE49-F238E27FC236}">
                      <a16:creationId xmlns:a16="http://schemas.microsoft.com/office/drawing/2014/main" id="{D9997EDE-7B2C-1E4E-AEDD-7A779252B4A5}"/>
                    </a:ext>
                  </a:extLst>
                </p:cNvPr>
                <p:cNvSpPr/>
                <p:nvPr/>
              </p:nvSpPr>
              <p:spPr>
                <a:xfrm>
                  <a:off x="6706290" y="4551218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1" name="Oval 830">
                  <a:extLst>
                    <a:ext uri="{FF2B5EF4-FFF2-40B4-BE49-F238E27FC236}">
                      <a16:creationId xmlns:a16="http://schemas.microsoft.com/office/drawing/2014/main" id="{B5397086-D1CA-FA43-807E-1B6B21F164A2}"/>
                    </a:ext>
                  </a:extLst>
                </p:cNvPr>
                <p:cNvSpPr/>
                <p:nvPr/>
              </p:nvSpPr>
              <p:spPr>
                <a:xfrm>
                  <a:off x="6859382" y="4614948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2" name="Oval 831">
                  <a:extLst>
                    <a:ext uri="{FF2B5EF4-FFF2-40B4-BE49-F238E27FC236}">
                      <a16:creationId xmlns:a16="http://schemas.microsoft.com/office/drawing/2014/main" id="{0E10518A-2E56-6948-ABF7-91F5968836CA}"/>
                    </a:ext>
                  </a:extLst>
                </p:cNvPr>
                <p:cNvSpPr/>
                <p:nvPr/>
              </p:nvSpPr>
              <p:spPr>
                <a:xfrm>
                  <a:off x="7089693" y="4613563"/>
                  <a:ext cx="120533" cy="124690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3" name="Oval 832">
                  <a:extLst>
                    <a:ext uri="{FF2B5EF4-FFF2-40B4-BE49-F238E27FC236}">
                      <a16:creationId xmlns:a16="http://schemas.microsoft.com/office/drawing/2014/main" id="{93AE2985-B1B0-6347-8987-E28266164E1C}"/>
                    </a:ext>
                  </a:extLst>
                </p:cNvPr>
                <p:cNvSpPr/>
                <p:nvPr/>
              </p:nvSpPr>
              <p:spPr>
                <a:xfrm>
                  <a:off x="6437490" y="4362796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824" name="Group 823">
                <a:extLst>
                  <a:ext uri="{FF2B5EF4-FFF2-40B4-BE49-F238E27FC236}">
                    <a16:creationId xmlns:a16="http://schemas.microsoft.com/office/drawing/2014/main" id="{DD209BE7-4279-6440-A0CA-E5A7DC25B183}"/>
                  </a:ext>
                </a:extLst>
              </p:cNvPr>
              <p:cNvGrpSpPr/>
              <p:nvPr/>
            </p:nvGrpSpPr>
            <p:grpSpPr>
              <a:xfrm flipH="1">
                <a:off x="7824542" y="5400730"/>
                <a:ext cx="427308" cy="292331"/>
                <a:chOff x="6437490" y="4362796"/>
                <a:chExt cx="542425" cy="376843"/>
              </a:xfrm>
            </p:grpSpPr>
            <p:sp>
              <p:nvSpPr>
                <p:cNvPr id="825" name="Oval 824">
                  <a:extLst>
                    <a:ext uri="{FF2B5EF4-FFF2-40B4-BE49-F238E27FC236}">
                      <a16:creationId xmlns:a16="http://schemas.microsoft.com/office/drawing/2014/main" id="{B2C05C6B-D3C4-C24D-83CF-D0879D96708F}"/>
                    </a:ext>
                  </a:extLst>
                </p:cNvPr>
                <p:cNvSpPr/>
                <p:nvPr/>
              </p:nvSpPr>
              <p:spPr>
                <a:xfrm>
                  <a:off x="6546272" y="4488873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6" name="Oval 825">
                  <a:extLst>
                    <a:ext uri="{FF2B5EF4-FFF2-40B4-BE49-F238E27FC236}">
                      <a16:creationId xmlns:a16="http://schemas.microsoft.com/office/drawing/2014/main" id="{4C1399B8-EB1C-834B-9498-32AFB6816FE3}"/>
                    </a:ext>
                  </a:extLst>
                </p:cNvPr>
                <p:cNvSpPr/>
                <p:nvPr/>
              </p:nvSpPr>
              <p:spPr>
                <a:xfrm>
                  <a:off x="6706290" y="4551218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7" name="Oval 826">
                  <a:extLst>
                    <a:ext uri="{FF2B5EF4-FFF2-40B4-BE49-F238E27FC236}">
                      <a16:creationId xmlns:a16="http://schemas.microsoft.com/office/drawing/2014/main" id="{C1AA11C6-3957-8A46-95A1-540E241F70A6}"/>
                    </a:ext>
                  </a:extLst>
                </p:cNvPr>
                <p:cNvSpPr/>
                <p:nvPr/>
              </p:nvSpPr>
              <p:spPr>
                <a:xfrm>
                  <a:off x="6859382" y="4614948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8" name="Oval 827">
                  <a:extLst>
                    <a:ext uri="{FF2B5EF4-FFF2-40B4-BE49-F238E27FC236}">
                      <a16:creationId xmlns:a16="http://schemas.microsoft.com/office/drawing/2014/main" id="{CE2477A7-AD7D-2948-85AF-DD453BDB2862}"/>
                    </a:ext>
                  </a:extLst>
                </p:cNvPr>
                <p:cNvSpPr/>
                <p:nvPr/>
              </p:nvSpPr>
              <p:spPr>
                <a:xfrm>
                  <a:off x="6437490" y="4362796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785" name="Group 784">
              <a:extLst>
                <a:ext uri="{FF2B5EF4-FFF2-40B4-BE49-F238E27FC236}">
                  <a16:creationId xmlns:a16="http://schemas.microsoft.com/office/drawing/2014/main" id="{EA523430-E4D9-3748-B8C6-A3E2FD3F2C0D}"/>
                </a:ext>
              </a:extLst>
            </p:cNvPr>
            <p:cNvGrpSpPr/>
            <p:nvPr/>
          </p:nvGrpSpPr>
          <p:grpSpPr>
            <a:xfrm>
              <a:off x="5976821" y="2779241"/>
              <a:ext cx="547910" cy="292331"/>
              <a:chOff x="6437490" y="4362796"/>
              <a:chExt cx="695517" cy="376843"/>
            </a:xfrm>
          </p:grpSpPr>
          <p:sp>
            <p:nvSpPr>
              <p:cNvPr id="817" name="Oval 816">
                <a:extLst>
                  <a:ext uri="{FF2B5EF4-FFF2-40B4-BE49-F238E27FC236}">
                    <a16:creationId xmlns:a16="http://schemas.microsoft.com/office/drawing/2014/main" id="{7F5C65A9-829F-1E48-9C12-3A5F560DAA85}"/>
                  </a:ext>
                </a:extLst>
              </p:cNvPr>
              <p:cNvSpPr/>
              <p:nvPr/>
            </p:nvSpPr>
            <p:spPr>
              <a:xfrm>
                <a:off x="6546272" y="448887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18" name="Oval 817">
                <a:extLst>
                  <a:ext uri="{FF2B5EF4-FFF2-40B4-BE49-F238E27FC236}">
                    <a16:creationId xmlns:a16="http://schemas.microsoft.com/office/drawing/2014/main" id="{AD443E70-D40F-1C4C-9692-101759ED1A64}"/>
                  </a:ext>
                </a:extLst>
              </p:cNvPr>
              <p:cNvSpPr/>
              <p:nvPr/>
            </p:nvSpPr>
            <p:spPr>
              <a:xfrm>
                <a:off x="6706290" y="455121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19" name="Oval 818">
                <a:extLst>
                  <a:ext uri="{FF2B5EF4-FFF2-40B4-BE49-F238E27FC236}">
                    <a16:creationId xmlns:a16="http://schemas.microsoft.com/office/drawing/2014/main" id="{964C7E3A-41D0-7F42-AC92-0DA64A6B3D34}"/>
                  </a:ext>
                </a:extLst>
              </p:cNvPr>
              <p:cNvSpPr/>
              <p:nvPr/>
            </p:nvSpPr>
            <p:spPr>
              <a:xfrm>
                <a:off x="6859382" y="461494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20" name="Oval 819">
                <a:extLst>
                  <a:ext uri="{FF2B5EF4-FFF2-40B4-BE49-F238E27FC236}">
                    <a16:creationId xmlns:a16="http://schemas.microsoft.com/office/drawing/2014/main" id="{5E6975C0-06A7-6242-B1EB-24D066E30DD0}"/>
                  </a:ext>
                </a:extLst>
              </p:cNvPr>
              <p:cNvSpPr/>
              <p:nvPr/>
            </p:nvSpPr>
            <p:spPr>
              <a:xfrm>
                <a:off x="7012474" y="461356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21" name="Oval 820">
                <a:extLst>
                  <a:ext uri="{FF2B5EF4-FFF2-40B4-BE49-F238E27FC236}">
                    <a16:creationId xmlns:a16="http://schemas.microsoft.com/office/drawing/2014/main" id="{AED880D4-BF7B-1D45-90E0-2E754B947192}"/>
                  </a:ext>
                </a:extLst>
              </p:cNvPr>
              <p:cNvSpPr/>
              <p:nvPr/>
            </p:nvSpPr>
            <p:spPr>
              <a:xfrm>
                <a:off x="6437490" y="4362796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86" name="Group 785">
              <a:extLst>
                <a:ext uri="{FF2B5EF4-FFF2-40B4-BE49-F238E27FC236}">
                  <a16:creationId xmlns:a16="http://schemas.microsoft.com/office/drawing/2014/main" id="{366AB127-57B5-D040-B8C4-ED2960C92CD9}"/>
                </a:ext>
              </a:extLst>
            </p:cNvPr>
            <p:cNvGrpSpPr/>
            <p:nvPr/>
          </p:nvGrpSpPr>
          <p:grpSpPr>
            <a:xfrm>
              <a:off x="5917979" y="2913493"/>
              <a:ext cx="604021" cy="301845"/>
              <a:chOff x="6437490" y="4362796"/>
              <a:chExt cx="766744" cy="389108"/>
            </a:xfrm>
          </p:grpSpPr>
          <p:sp>
            <p:nvSpPr>
              <p:cNvPr id="812" name="Oval 811">
                <a:extLst>
                  <a:ext uri="{FF2B5EF4-FFF2-40B4-BE49-F238E27FC236}">
                    <a16:creationId xmlns:a16="http://schemas.microsoft.com/office/drawing/2014/main" id="{D96000A0-6E3D-854D-9FC4-C1B99F4D6844}"/>
                  </a:ext>
                </a:extLst>
              </p:cNvPr>
              <p:cNvSpPr/>
              <p:nvPr/>
            </p:nvSpPr>
            <p:spPr>
              <a:xfrm>
                <a:off x="6546272" y="448887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13" name="Oval 812">
                <a:extLst>
                  <a:ext uri="{FF2B5EF4-FFF2-40B4-BE49-F238E27FC236}">
                    <a16:creationId xmlns:a16="http://schemas.microsoft.com/office/drawing/2014/main" id="{369D8B92-B6A3-C143-8259-40AB70FDA778}"/>
                  </a:ext>
                </a:extLst>
              </p:cNvPr>
              <p:cNvSpPr/>
              <p:nvPr/>
            </p:nvSpPr>
            <p:spPr>
              <a:xfrm>
                <a:off x="6706290" y="455121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14" name="Oval 813">
                <a:extLst>
                  <a:ext uri="{FF2B5EF4-FFF2-40B4-BE49-F238E27FC236}">
                    <a16:creationId xmlns:a16="http://schemas.microsoft.com/office/drawing/2014/main" id="{B33608E0-0DEE-A842-A04F-8BE031AA7F09}"/>
                  </a:ext>
                </a:extLst>
              </p:cNvPr>
              <p:cNvSpPr/>
              <p:nvPr/>
            </p:nvSpPr>
            <p:spPr>
              <a:xfrm>
                <a:off x="6859382" y="461494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15" name="Oval 814">
                <a:extLst>
                  <a:ext uri="{FF2B5EF4-FFF2-40B4-BE49-F238E27FC236}">
                    <a16:creationId xmlns:a16="http://schemas.microsoft.com/office/drawing/2014/main" id="{608A86BC-D7AF-7042-A8A5-D332D7F96BBB}"/>
                  </a:ext>
                </a:extLst>
              </p:cNvPr>
              <p:cNvSpPr/>
              <p:nvPr/>
            </p:nvSpPr>
            <p:spPr>
              <a:xfrm>
                <a:off x="7083701" y="4627214"/>
                <a:ext cx="120533" cy="124690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16" name="Oval 815">
                <a:extLst>
                  <a:ext uri="{FF2B5EF4-FFF2-40B4-BE49-F238E27FC236}">
                    <a16:creationId xmlns:a16="http://schemas.microsoft.com/office/drawing/2014/main" id="{DB927D57-5AE6-BA48-B4D0-05213CF50A9F}"/>
                  </a:ext>
                </a:extLst>
              </p:cNvPr>
              <p:cNvSpPr/>
              <p:nvPr/>
            </p:nvSpPr>
            <p:spPr>
              <a:xfrm>
                <a:off x="6437490" y="4362796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87" name="Group 786">
              <a:extLst>
                <a:ext uri="{FF2B5EF4-FFF2-40B4-BE49-F238E27FC236}">
                  <a16:creationId xmlns:a16="http://schemas.microsoft.com/office/drawing/2014/main" id="{70F1D24D-CEC2-A649-A31A-F25B0D2F7292}"/>
                </a:ext>
              </a:extLst>
            </p:cNvPr>
            <p:cNvGrpSpPr/>
            <p:nvPr/>
          </p:nvGrpSpPr>
          <p:grpSpPr>
            <a:xfrm>
              <a:off x="5836036" y="3058588"/>
              <a:ext cx="427308" cy="292331"/>
              <a:chOff x="6437490" y="4362796"/>
              <a:chExt cx="542425" cy="376843"/>
            </a:xfrm>
          </p:grpSpPr>
          <p:sp>
            <p:nvSpPr>
              <p:cNvPr id="808" name="Oval 807">
                <a:extLst>
                  <a:ext uri="{FF2B5EF4-FFF2-40B4-BE49-F238E27FC236}">
                    <a16:creationId xmlns:a16="http://schemas.microsoft.com/office/drawing/2014/main" id="{AB416EC4-7009-D946-99DF-FC9DACFC22F9}"/>
                  </a:ext>
                </a:extLst>
              </p:cNvPr>
              <p:cNvSpPr/>
              <p:nvPr/>
            </p:nvSpPr>
            <p:spPr>
              <a:xfrm>
                <a:off x="6546272" y="448887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9" name="Oval 808">
                <a:extLst>
                  <a:ext uri="{FF2B5EF4-FFF2-40B4-BE49-F238E27FC236}">
                    <a16:creationId xmlns:a16="http://schemas.microsoft.com/office/drawing/2014/main" id="{2C5D084D-CE49-D748-9293-1E8B9882529A}"/>
                  </a:ext>
                </a:extLst>
              </p:cNvPr>
              <p:cNvSpPr/>
              <p:nvPr/>
            </p:nvSpPr>
            <p:spPr>
              <a:xfrm>
                <a:off x="6706290" y="455121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10" name="Oval 809">
                <a:extLst>
                  <a:ext uri="{FF2B5EF4-FFF2-40B4-BE49-F238E27FC236}">
                    <a16:creationId xmlns:a16="http://schemas.microsoft.com/office/drawing/2014/main" id="{2772A337-DC55-094C-8C15-92F965C4E38C}"/>
                  </a:ext>
                </a:extLst>
              </p:cNvPr>
              <p:cNvSpPr/>
              <p:nvPr/>
            </p:nvSpPr>
            <p:spPr>
              <a:xfrm>
                <a:off x="6859382" y="461494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11" name="Oval 810">
                <a:extLst>
                  <a:ext uri="{FF2B5EF4-FFF2-40B4-BE49-F238E27FC236}">
                    <a16:creationId xmlns:a16="http://schemas.microsoft.com/office/drawing/2014/main" id="{ED61CCA0-40F2-AE43-AC30-8F64F262D732}"/>
                  </a:ext>
                </a:extLst>
              </p:cNvPr>
              <p:cNvSpPr/>
              <p:nvPr/>
            </p:nvSpPr>
            <p:spPr>
              <a:xfrm>
                <a:off x="6437490" y="4362796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788" name="Straight Connector 787">
              <a:extLst>
                <a:ext uri="{FF2B5EF4-FFF2-40B4-BE49-F238E27FC236}">
                  <a16:creationId xmlns:a16="http://schemas.microsoft.com/office/drawing/2014/main" id="{DB5E8623-AA94-6E4E-9EF0-CA628D046293}"/>
                </a:ext>
              </a:extLst>
            </p:cNvPr>
            <p:cNvCxnSpPr>
              <a:stCxn id="858" idx="7"/>
              <a:endCxn id="807" idx="2"/>
            </p:cNvCxnSpPr>
            <p:nvPr/>
          </p:nvCxnSpPr>
          <p:spPr>
            <a:xfrm flipV="1">
              <a:off x="6595660" y="4117058"/>
              <a:ext cx="220776" cy="1759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9" name="Straight Connector 788">
              <a:extLst>
                <a:ext uri="{FF2B5EF4-FFF2-40B4-BE49-F238E27FC236}">
                  <a16:creationId xmlns:a16="http://schemas.microsoft.com/office/drawing/2014/main" id="{228F90A0-D062-4E4F-9D5F-F403D20FEEAA}"/>
                </a:ext>
              </a:extLst>
            </p:cNvPr>
            <p:cNvCxnSpPr>
              <a:cxnSpLocks/>
              <a:endCxn id="807" idx="5"/>
            </p:cNvCxnSpPr>
            <p:nvPr/>
          </p:nvCxnSpPr>
          <p:spPr>
            <a:xfrm flipV="1">
              <a:off x="7007088" y="4195431"/>
              <a:ext cx="36400" cy="27512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0" name="Straight Connector 789">
              <a:extLst>
                <a:ext uri="{FF2B5EF4-FFF2-40B4-BE49-F238E27FC236}">
                  <a16:creationId xmlns:a16="http://schemas.microsoft.com/office/drawing/2014/main" id="{F6E60A8F-291C-9840-B14A-9616E96E8504}"/>
                </a:ext>
              </a:extLst>
            </p:cNvPr>
            <p:cNvCxnSpPr>
              <a:cxnSpLocks/>
              <a:endCxn id="806" idx="3"/>
            </p:cNvCxnSpPr>
            <p:nvPr/>
          </p:nvCxnSpPr>
          <p:spPr>
            <a:xfrm flipH="1" flipV="1">
              <a:off x="7363823" y="4178804"/>
              <a:ext cx="6276" cy="2830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1" name="Straight Connector 790">
              <a:extLst>
                <a:ext uri="{FF2B5EF4-FFF2-40B4-BE49-F238E27FC236}">
                  <a16:creationId xmlns:a16="http://schemas.microsoft.com/office/drawing/2014/main" id="{27678BE1-0B97-4E42-A728-765FC81E4785}"/>
                </a:ext>
              </a:extLst>
            </p:cNvPr>
            <p:cNvCxnSpPr>
              <a:cxnSpLocks/>
              <a:stCxn id="853" idx="7"/>
              <a:endCxn id="806" idx="6"/>
            </p:cNvCxnSpPr>
            <p:nvPr/>
          </p:nvCxnSpPr>
          <p:spPr>
            <a:xfrm flipH="1" flipV="1">
              <a:off x="7590875" y="4100431"/>
              <a:ext cx="209897" cy="19256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2" name="Straight Connector 791">
              <a:extLst>
                <a:ext uri="{FF2B5EF4-FFF2-40B4-BE49-F238E27FC236}">
                  <a16:creationId xmlns:a16="http://schemas.microsoft.com/office/drawing/2014/main" id="{F0D77F18-CFEA-9440-9B23-FEFD784FD444}"/>
                </a:ext>
              </a:extLst>
            </p:cNvPr>
            <p:cNvCxnSpPr>
              <a:cxnSpLocks/>
              <a:stCxn id="821" idx="0"/>
              <a:endCxn id="798" idx="1"/>
            </p:cNvCxnSpPr>
            <p:nvPr/>
          </p:nvCxnSpPr>
          <p:spPr>
            <a:xfrm flipV="1">
              <a:off x="6024298" y="2702166"/>
              <a:ext cx="265743" cy="7707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3" name="Straight Connector 792">
              <a:extLst>
                <a:ext uri="{FF2B5EF4-FFF2-40B4-BE49-F238E27FC236}">
                  <a16:creationId xmlns:a16="http://schemas.microsoft.com/office/drawing/2014/main" id="{64ECB584-3742-EA44-89AE-DAD4E6DCE636}"/>
                </a:ext>
              </a:extLst>
            </p:cNvPr>
            <p:cNvCxnSpPr>
              <a:cxnSpLocks/>
              <a:stCxn id="820" idx="7"/>
              <a:endCxn id="798" idx="6"/>
            </p:cNvCxnSpPr>
            <p:nvPr/>
          </p:nvCxnSpPr>
          <p:spPr>
            <a:xfrm flipH="1" flipV="1">
              <a:off x="6484555" y="2760538"/>
              <a:ext cx="26270" cy="2273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4" name="Straight Connector 793">
              <a:extLst>
                <a:ext uri="{FF2B5EF4-FFF2-40B4-BE49-F238E27FC236}">
                  <a16:creationId xmlns:a16="http://schemas.microsoft.com/office/drawing/2014/main" id="{A411A918-EE51-664F-B1A2-AE88E8EA80B6}"/>
                </a:ext>
              </a:extLst>
            </p:cNvPr>
            <p:cNvCxnSpPr>
              <a:cxnSpLocks/>
              <a:stCxn id="837" idx="6"/>
              <a:endCxn id="801" idx="3"/>
            </p:cNvCxnSpPr>
            <p:nvPr/>
          </p:nvCxnSpPr>
          <p:spPr>
            <a:xfrm flipV="1">
              <a:off x="7907716" y="2748386"/>
              <a:ext cx="74374" cy="2123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5" name="Straight Connector 794">
              <a:extLst>
                <a:ext uri="{FF2B5EF4-FFF2-40B4-BE49-F238E27FC236}">
                  <a16:creationId xmlns:a16="http://schemas.microsoft.com/office/drawing/2014/main" id="{8328569B-A2CA-394F-87A5-1AA9E53E6F2A}"/>
                </a:ext>
              </a:extLst>
            </p:cNvPr>
            <p:cNvCxnSpPr>
              <a:cxnSpLocks/>
              <a:endCxn id="838" idx="0"/>
            </p:cNvCxnSpPr>
            <p:nvPr/>
          </p:nvCxnSpPr>
          <p:spPr>
            <a:xfrm>
              <a:off x="8161377" y="2684713"/>
              <a:ext cx="246772" cy="331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96" name="Rectangle 795">
              <a:extLst>
                <a:ext uri="{FF2B5EF4-FFF2-40B4-BE49-F238E27FC236}">
                  <a16:creationId xmlns:a16="http://schemas.microsoft.com/office/drawing/2014/main" id="{5B9AC709-AAD2-F947-9FD9-199C23101B0D}"/>
                </a:ext>
              </a:extLst>
            </p:cNvPr>
            <p:cNvSpPr/>
            <p:nvPr/>
          </p:nvSpPr>
          <p:spPr>
            <a:xfrm rot="366020" flipH="1">
              <a:off x="6430312" y="2277770"/>
              <a:ext cx="45719" cy="49934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7" name="Oval 796">
              <a:extLst>
                <a:ext uri="{FF2B5EF4-FFF2-40B4-BE49-F238E27FC236}">
                  <a16:creationId xmlns:a16="http://schemas.microsoft.com/office/drawing/2014/main" id="{9FCC5260-A3B8-184E-A80A-CCC3A241D82C}"/>
                </a:ext>
              </a:extLst>
            </p:cNvPr>
            <p:cNvSpPr/>
            <p:nvPr/>
          </p:nvSpPr>
          <p:spPr>
            <a:xfrm>
              <a:off x="6455042" y="2112575"/>
              <a:ext cx="241067" cy="25071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8" name="Oval 797">
              <a:extLst>
                <a:ext uri="{FF2B5EF4-FFF2-40B4-BE49-F238E27FC236}">
                  <a16:creationId xmlns:a16="http://schemas.microsoft.com/office/drawing/2014/main" id="{ED4DAEE7-4F87-A44F-B8BC-F5F104EB4F03}"/>
                </a:ext>
              </a:extLst>
            </p:cNvPr>
            <p:cNvSpPr/>
            <p:nvPr/>
          </p:nvSpPr>
          <p:spPr>
            <a:xfrm>
              <a:off x="6256668" y="2677988"/>
              <a:ext cx="227887" cy="1651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9" name="Rectangle 798">
              <a:extLst>
                <a:ext uri="{FF2B5EF4-FFF2-40B4-BE49-F238E27FC236}">
                  <a16:creationId xmlns:a16="http://schemas.microsoft.com/office/drawing/2014/main" id="{57250260-638F-2148-82EB-54FA8E570736}"/>
                </a:ext>
              </a:extLst>
            </p:cNvPr>
            <p:cNvSpPr/>
            <p:nvPr/>
          </p:nvSpPr>
          <p:spPr>
            <a:xfrm rot="20813911">
              <a:off x="7930548" y="2166043"/>
              <a:ext cx="45719" cy="49934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0" name="Oval 799">
              <a:extLst>
                <a:ext uri="{FF2B5EF4-FFF2-40B4-BE49-F238E27FC236}">
                  <a16:creationId xmlns:a16="http://schemas.microsoft.com/office/drawing/2014/main" id="{718428C2-04A7-2B43-8E6D-55D219D775C7}"/>
                </a:ext>
              </a:extLst>
            </p:cNvPr>
            <p:cNvSpPr/>
            <p:nvPr/>
          </p:nvSpPr>
          <p:spPr>
            <a:xfrm>
              <a:off x="7696878" y="2078898"/>
              <a:ext cx="241067" cy="25071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1" name="Oval 800">
              <a:extLst>
                <a:ext uri="{FF2B5EF4-FFF2-40B4-BE49-F238E27FC236}">
                  <a16:creationId xmlns:a16="http://schemas.microsoft.com/office/drawing/2014/main" id="{470518B2-7413-C44B-B850-65DA86A78756}"/>
                </a:ext>
              </a:extLst>
            </p:cNvPr>
            <p:cNvSpPr/>
            <p:nvPr/>
          </p:nvSpPr>
          <p:spPr>
            <a:xfrm>
              <a:off x="7948717" y="2607464"/>
              <a:ext cx="227887" cy="1651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2" name="Rectangle 801">
              <a:extLst>
                <a:ext uri="{FF2B5EF4-FFF2-40B4-BE49-F238E27FC236}">
                  <a16:creationId xmlns:a16="http://schemas.microsoft.com/office/drawing/2014/main" id="{386DC832-A26C-7F4C-AE3D-6B89C8074D2D}"/>
                </a:ext>
              </a:extLst>
            </p:cNvPr>
            <p:cNvSpPr/>
            <p:nvPr/>
          </p:nvSpPr>
          <p:spPr>
            <a:xfrm rot="366020" flipH="1">
              <a:off x="6930734" y="3644646"/>
              <a:ext cx="72179" cy="49934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3" name="Rectangle 802">
              <a:extLst>
                <a:ext uri="{FF2B5EF4-FFF2-40B4-BE49-F238E27FC236}">
                  <a16:creationId xmlns:a16="http://schemas.microsoft.com/office/drawing/2014/main" id="{D3DBEBB3-F751-AE40-BFBA-AA09AC06A8B7}"/>
                </a:ext>
              </a:extLst>
            </p:cNvPr>
            <p:cNvSpPr/>
            <p:nvPr/>
          </p:nvSpPr>
          <p:spPr>
            <a:xfrm rot="21233980">
              <a:off x="7397594" y="3639975"/>
              <a:ext cx="72179" cy="49934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4" name="Oval 803">
              <a:extLst>
                <a:ext uri="{FF2B5EF4-FFF2-40B4-BE49-F238E27FC236}">
                  <a16:creationId xmlns:a16="http://schemas.microsoft.com/office/drawing/2014/main" id="{DA8470C1-D4FC-4047-BDE9-BDB224F932ED}"/>
                </a:ext>
              </a:extLst>
            </p:cNvPr>
            <p:cNvSpPr/>
            <p:nvPr/>
          </p:nvSpPr>
          <p:spPr>
            <a:xfrm>
              <a:off x="6795651" y="3499607"/>
              <a:ext cx="266008" cy="22167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5" name="Oval 804">
              <a:extLst>
                <a:ext uri="{FF2B5EF4-FFF2-40B4-BE49-F238E27FC236}">
                  <a16:creationId xmlns:a16="http://schemas.microsoft.com/office/drawing/2014/main" id="{80408EFF-EE07-A744-9EC0-7B5E58A25950}"/>
                </a:ext>
              </a:extLst>
            </p:cNvPr>
            <p:cNvSpPr/>
            <p:nvPr/>
          </p:nvSpPr>
          <p:spPr>
            <a:xfrm>
              <a:off x="7333909" y="3499607"/>
              <a:ext cx="266008" cy="22167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6" name="Oval 805">
              <a:extLst>
                <a:ext uri="{FF2B5EF4-FFF2-40B4-BE49-F238E27FC236}">
                  <a16:creationId xmlns:a16="http://schemas.microsoft.com/office/drawing/2014/main" id="{C06A78C6-0487-A04A-B593-D415F25CBE71}"/>
                </a:ext>
              </a:extLst>
            </p:cNvPr>
            <p:cNvSpPr/>
            <p:nvPr/>
          </p:nvSpPr>
          <p:spPr>
            <a:xfrm>
              <a:off x="7324867" y="3989595"/>
              <a:ext cx="266008" cy="22167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7" name="Oval 806">
              <a:extLst>
                <a:ext uri="{FF2B5EF4-FFF2-40B4-BE49-F238E27FC236}">
                  <a16:creationId xmlns:a16="http://schemas.microsoft.com/office/drawing/2014/main" id="{82975FBC-D348-C246-AC0F-A8D179080A22}"/>
                </a:ext>
              </a:extLst>
            </p:cNvPr>
            <p:cNvSpPr/>
            <p:nvPr/>
          </p:nvSpPr>
          <p:spPr>
            <a:xfrm>
              <a:off x="6816436" y="4006222"/>
              <a:ext cx="266008" cy="22167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59" name="Group 858">
            <a:extLst>
              <a:ext uri="{FF2B5EF4-FFF2-40B4-BE49-F238E27FC236}">
                <a16:creationId xmlns:a16="http://schemas.microsoft.com/office/drawing/2014/main" id="{8E9A4F9C-19E9-DB48-A334-DB83883FEEF3}"/>
              </a:ext>
            </a:extLst>
          </p:cNvPr>
          <p:cNvGrpSpPr/>
          <p:nvPr/>
        </p:nvGrpSpPr>
        <p:grpSpPr>
          <a:xfrm>
            <a:off x="5227001" y="389162"/>
            <a:ext cx="1380187" cy="1634056"/>
            <a:chOff x="5836036" y="820187"/>
            <a:chExt cx="2760375" cy="3896065"/>
          </a:xfrm>
        </p:grpSpPr>
        <p:sp>
          <p:nvSpPr>
            <p:cNvPr id="860" name="Rectangle 859">
              <a:extLst>
                <a:ext uri="{FF2B5EF4-FFF2-40B4-BE49-F238E27FC236}">
                  <a16:creationId xmlns:a16="http://schemas.microsoft.com/office/drawing/2014/main" id="{C2655F88-8EB8-E045-9D3B-0519473240D9}"/>
                </a:ext>
              </a:extLst>
            </p:cNvPr>
            <p:cNvSpPr/>
            <p:nvPr/>
          </p:nvSpPr>
          <p:spPr>
            <a:xfrm flipH="1">
              <a:off x="6873240" y="3072939"/>
              <a:ext cx="112160" cy="1013131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1" name="Rectangle 860">
              <a:extLst>
                <a:ext uri="{FF2B5EF4-FFF2-40B4-BE49-F238E27FC236}">
                  <a16:creationId xmlns:a16="http://schemas.microsoft.com/office/drawing/2014/main" id="{67A8E17F-3298-6047-8DFA-D7E99A202585}"/>
                </a:ext>
              </a:extLst>
            </p:cNvPr>
            <p:cNvSpPr/>
            <p:nvPr/>
          </p:nvSpPr>
          <p:spPr>
            <a:xfrm flipH="1">
              <a:off x="7401791" y="3059084"/>
              <a:ext cx="112160" cy="1013131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2" name="Triangle 861">
              <a:extLst>
                <a:ext uri="{FF2B5EF4-FFF2-40B4-BE49-F238E27FC236}">
                  <a16:creationId xmlns:a16="http://schemas.microsoft.com/office/drawing/2014/main" id="{C6D0FD68-D30E-0142-9DA9-FDF0BC843724}"/>
                </a:ext>
              </a:extLst>
            </p:cNvPr>
            <p:cNvSpPr/>
            <p:nvPr/>
          </p:nvSpPr>
          <p:spPr>
            <a:xfrm rot="10800000">
              <a:off x="6682049" y="1710672"/>
              <a:ext cx="918555" cy="497731"/>
            </a:xfrm>
            <a:prstGeom prst="triangl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3" name="Rectangle 862">
              <a:extLst>
                <a:ext uri="{FF2B5EF4-FFF2-40B4-BE49-F238E27FC236}">
                  <a16:creationId xmlns:a16="http://schemas.microsoft.com/office/drawing/2014/main" id="{3F3C90D1-D0DE-8B43-B587-EBDEA53C4119}"/>
                </a:ext>
              </a:extLst>
            </p:cNvPr>
            <p:cNvSpPr/>
            <p:nvPr/>
          </p:nvSpPr>
          <p:spPr>
            <a:xfrm>
              <a:off x="7082444" y="1404851"/>
              <a:ext cx="149628" cy="159881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4" name="Oval 863">
              <a:extLst>
                <a:ext uri="{FF2B5EF4-FFF2-40B4-BE49-F238E27FC236}">
                  <a16:creationId xmlns:a16="http://schemas.microsoft.com/office/drawing/2014/main" id="{87EB41C6-0C20-BF40-B77F-CAD38509B049}"/>
                </a:ext>
              </a:extLst>
            </p:cNvPr>
            <p:cNvSpPr/>
            <p:nvPr/>
          </p:nvSpPr>
          <p:spPr>
            <a:xfrm>
              <a:off x="6546272" y="1618899"/>
              <a:ext cx="326968" cy="29094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5" name="Oval 864">
              <a:extLst>
                <a:ext uri="{FF2B5EF4-FFF2-40B4-BE49-F238E27FC236}">
                  <a16:creationId xmlns:a16="http://schemas.microsoft.com/office/drawing/2014/main" id="{5AB0CA3A-AEE9-4645-99B1-B735E84C020C}"/>
                </a:ext>
              </a:extLst>
            </p:cNvPr>
            <p:cNvSpPr/>
            <p:nvPr/>
          </p:nvSpPr>
          <p:spPr>
            <a:xfrm>
              <a:off x="7464827" y="1593961"/>
              <a:ext cx="326968" cy="29094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6" name="Oval 865">
              <a:extLst>
                <a:ext uri="{FF2B5EF4-FFF2-40B4-BE49-F238E27FC236}">
                  <a16:creationId xmlns:a16="http://schemas.microsoft.com/office/drawing/2014/main" id="{FFA06727-F841-2246-9E6B-0A3679A1B36B}"/>
                </a:ext>
              </a:extLst>
            </p:cNvPr>
            <p:cNvSpPr/>
            <p:nvPr/>
          </p:nvSpPr>
          <p:spPr>
            <a:xfrm>
              <a:off x="6844143" y="820187"/>
              <a:ext cx="570807" cy="66225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7" name="Oval 866">
              <a:extLst>
                <a:ext uri="{FF2B5EF4-FFF2-40B4-BE49-F238E27FC236}">
                  <a16:creationId xmlns:a16="http://schemas.microsoft.com/office/drawing/2014/main" id="{B03C579D-78AB-5340-BE47-1F71A455B17F}"/>
                </a:ext>
              </a:extLst>
            </p:cNvPr>
            <p:cNvSpPr/>
            <p:nvPr/>
          </p:nvSpPr>
          <p:spPr>
            <a:xfrm>
              <a:off x="6766557" y="1127762"/>
              <a:ext cx="185651" cy="20504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8" name="Oval 867">
              <a:extLst>
                <a:ext uri="{FF2B5EF4-FFF2-40B4-BE49-F238E27FC236}">
                  <a16:creationId xmlns:a16="http://schemas.microsoft.com/office/drawing/2014/main" id="{6B889559-797D-CD45-BD3D-AE66668702AC}"/>
                </a:ext>
              </a:extLst>
            </p:cNvPr>
            <p:cNvSpPr/>
            <p:nvPr/>
          </p:nvSpPr>
          <p:spPr>
            <a:xfrm>
              <a:off x="7323514" y="1127762"/>
              <a:ext cx="185651" cy="20504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9" name="Rectangle 868">
              <a:extLst>
                <a:ext uri="{FF2B5EF4-FFF2-40B4-BE49-F238E27FC236}">
                  <a16:creationId xmlns:a16="http://schemas.microsoft.com/office/drawing/2014/main" id="{3CAB0D9E-317A-B540-BB3E-141ACD795D10}"/>
                </a:ext>
              </a:extLst>
            </p:cNvPr>
            <p:cNvSpPr/>
            <p:nvPr/>
          </p:nvSpPr>
          <p:spPr>
            <a:xfrm rot="5400000">
              <a:off x="7113270" y="1399654"/>
              <a:ext cx="126768" cy="66502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0" name="Triangle 869">
              <a:extLst>
                <a:ext uri="{FF2B5EF4-FFF2-40B4-BE49-F238E27FC236}">
                  <a16:creationId xmlns:a16="http://schemas.microsoft.com/office/drawing/2014/main" id="{8016D553-7DD3-CC49-B9AD-3D32B5AED648}"/>
                </a:ext>
              </a:extLst>
            </p:cNvPr>
            <p:cNvSpPr/>
            <p:nvPr/>
          </p:nvSpPr>
          <p:spPr>
            <a:xfrm rot="10800000">
              <a:off x="6723614" y="2696107"/>
              <a:ext cx="918555" cy="497731"/>
            </a:xfrm>
            <a:prstGeom prst="triangl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1" name="Oval 870">
              <a:extLst>
                <a:ext uri="{FF2B5EF4-FFF2-40B4-BE49-F238E27FC236}">
                  <a16:creationId xmlns:a16="http://schemas.microsoft.com/office/drawing/2014/main" id="{CF8CA591-75CA-D344-AD3E-CC8E8C4A74BD}"/>
                </a:ext>
              </a:extLst>
            </p:cNvPr>
            <p:cNvSpPr/>
            <p:nvPr/>
          </p:nvSpPr>
          <p:spPr>
            <a:xfrm>
              <a:off x="6766557" y="2881744"/>
              <a:ext cx="324197" cy="29925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2" name="Oval 871">
              <a:extLst>
                <a:ext uri="{FF2B5EF4-FFF2-40B4-BE49-F238E27FC236}">
                  <a16:creationId xmlns:a16="http://schemas.microsoft.com/office/drawing/2014/main" id="{37FA4E66-AE6C-AE4A-84D1-077E99DE510A}"/>
                </a:ext>
              </a:extLst>
            </p:cNvPr>
            <p:cNvSpPr/>
            <p:nvPr/>
          </p:nvSpPr>
          <p:spPr>
            <a:xfrm>
              <a:off x="7282991" y="2879109"/>
              <a:ext cx="324197" cy="29925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3" name="Rectangle 872">
              <a:extLst>
                <a:ext uri="{FF2B5EF4-FFF2-40B4-BE49-F238E27FC236}">
                  <a16:creationId xmlns:a16="http://schemas.microsoft.com/office/drawing/2014/main" id="{8FCFA423-CB00-BC44-8FEB-B6D3E4514873}"/>
                </a:ext>
              </a:extLst>
            </p:cNvPr>
            <p:cNvSpPr/>
            <p:nvPr/>
          </p:nvSpPr>
          <p:spPr>
            <a:xfrm rot="1197265" flipH="1">
              <a:off x="6534384" y="1739486"/>
              <a:ext cx="45897" cy="1061559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4" name="Rectangle 873">
              <a:extLst>
                <a:ext uri="{FF2B5EF4-FFF2-40B4-BE49-F238E27FC236}">
                  <a16:creationId xmlns:a16="http://schemas.microsoft.com/office/drawing/2014/main" id="{F3B6B57C-BEF2-E144-8BBD-2A12D8A6B767}"/>
                </a:ext>
              </a:extLst>
            </p:cNvPr>
            <p:cNvSpPr/>
            <p:nvPr/>
          </p:nvSpPr>
          <p:spPr>
            <a:xfrm rot="20078868" flipH="1">
              <a:off x="7791704" y="1673476"/>
              <a:ext cx="45897" cy="1061559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75" name="Group 874">
              <a:extLst>
                <a:ext uri="{FF2B5EF4-FFF2-40B4-BE49-F238E27FC236}">
                  <a16:creationId xmlns:a16="http://schemas.microsoft.com/office/drawing/2014/main" id="{7B716403-036E-474B-8B7A-77595C275FDF}"/>
                </a:ext>
              </a:extLst>
            </p:cNvPr>
            <p:cNvGrpSpPr/>
            <p:nvPr/>
          </p:nvGrpSpPr>
          <p:grpSpPr>
            <a:xfrm>
              <a:off x="6514613" y="4278831"/>
              <a:ext cx="547910" cy="292331"/>
              <a:chOff x="6437490" y="4362796"/>
              <a:chExt cx="695517" cy="376843"/>
            </a:xfrm>
          </p:grpSpPr>
          <p:sp>
            <p:nvSpPr>
              <p:cNvPr id="949" name="Oval 948">
                <a:extLst>
                  <a:ext uri="{FF2B5EF4-FFF2-40B4-BE49-F238E27FC236}">
                    <a16:creationId xmlns:a16="http://schemas.microsoft.com/office/drawing/2014/main" id="{BB623274-C0B1-9449-9BC1-6C269CCE7F50}"/>
                  </a:ext>
                </a:extLst>
              </p:cNvPr>
              <p:cNvSpPr/>
              <p:nvPr/>
            </p:nvSpPr>
            <p:spPr>
              <a:xfrm>
                <a:off x="6546272" y="448887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0" name="Oval 949">
                <a:extLst>
                  <a:ext uri="{FF2B5EF4-FFF2-40B4-BE49-F238E27FC236}">
                    <a16:creationId xmlns:a16="http://schemas.microsoft.com/office/drawing/2014/main" id="{8B4BB6DD-FA0D-AE42-9854-088FC2EA7A94}"/>
                  </a:ext>
                </a:extLst>
              </p:cNvPr>
              <p:cNvSpPr/>
              <p:nvPr/>
            </p:nvSpPr>
            <p:spPr>
              <a:xfrm>
                <a:off x="6706290" y="455121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1" name="Oval 950">
                <a:extLst>
                  <a:ext uri="{FF2B5EF4-FFF2-40B4-BE49-F238E27FC236}">
                    <a16:creationId xmlns:a16="http://schemas.microsoft.com/office/drawing/2014/main" id="{CA9A34FD-CF30-ED4F-A179-6101427886AB}"/>
                  </a:ext>
                </a:extLst>
              </p:cNvPr>
              <p:cNvSpPr/>
              <p:nvPr/>
            </p:nvSpPr>
            <p:spPr>
              <a:xfrm>
                <a:off x="6859382" y="461494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2" name="Oval 951">
                <a:extLst>
                  <a:ext uri="{FF2B5EF4-FFF2-40B4-BE49-F238E27FC236}">
                    <a16:creationId xmlns:a16="http://schemas.microsoft.com/office/drawing/2014/main" id="{D1440290-2548-7248-B138-5629EDA0CF82}"/>
                  </a:ext>
                </a:extLst>
              </p:cNvPr>
              <p:cNvSpPr/>
              <p:nvPr/>
            </p:nvSpPr>
            <p:spPr>
              <a:xfrm>
                <a:off x="7012474" y="461356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3" name="Oval 952">
                <a:extLst>
                  <a:ext uri="{FF2B5EF4-FFF2-40B4-BE49-F238E27FC236}">
                    <a16:creationId xmlns:a16="http://schemas.microsoft.com/office/drawing/2014/main" id="{C743E1D5-87DD-854C-AE37-72299B2DD454}"/>
                  </a:ext>
                </a:extLst>
              </p:cNvPr>
              <p:cNvSpPr/>
              <p:nvPr/>
            </p:nvSpPr>
            <p:spPr>
              <a:xfrm>
                <a:off x="6437490" y="4362796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876" name="Group 875">
              <a:extLst>
                <a:ext uri="{FF2B5EF4-FFF2-40B4-BE49-F238E27FC236}">
                  <a16:creationId xmlns:a16="http://schemas.microsoft.com/office/drawing/2014/main" id="{153B25AA-D3BC-2B4B-8CC1-DF733349DC92}"/>
                </a:ext>
              </a:extLst>
            </p:cNvPr>
            <p:cNvGrpSpPr/>
            <p:nvPr/>
          </p:nvGrpSpPr>
          <p:grpSpPr>
            <a:xfrm flipH="1">
              <a:off x="7333909" y="4278831"/>
              <a:ext cx="547910" cy="292331"/>
              <a:chOff x="6437490" y="4362796"/>
              <a:chExt cx="695517" cy="376843"/>
            </a:xfrm>
          </p:grpSpPr>
          <p:sp>
            <p:nvSpPr>
              <p:cNvPr id="944" name="Oval 943">
                <a:extLst>
                  <a:ext uri="{FF2B5EF4-FFF2-40B4-BE49-F238E27FC236}">
                    <a16:creationId xmlns:a16="http://schemas.microsoft.com/office/drawing/2014/main" id="{78496321-25B5-DF4F-82E0-8FC828C8D113}"/>
                  </a:ext>
                </a:extLst>
              </p:cNvPr>
              <p:cNvSpPr/>
              <p:nvPr/>
            </p:nvSpPr>
            <p:spPr>
              <a:xfrm>
                <a:off x="6546272" y="448887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5" name="Oval 944">
                <a:extLst>
                  <a:ext uri="{FF2B5EF4-FFF2-40B4-BE49-F238E27FC236}">
                    <a16:creationId xmlns:a16="http://schemas.microsoft.com/office/drawing/2014/main" id="{5BA7A7CB-83E5-0C4C-AC33-C070EED59830}"/>
                  </a:ext>
                </a:extLst>
              </p:cNvPr>
              <p:cNvSpPr/>
              <p:nvPr/>
            </p:nvSpPr>
            <p:spPr>
              <a:xfrm>
                <a:off x="6706290" y="455121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6" name="Oval 945">
                <a:extLst>
                  <a:ext uri="{FF2B5EF4-FFF2-40B4-BE49-F238E27FC236}">
                    <a16:creationId xmlns:a16="http://schemas.microsoft.com/office/drawing/2014/main" id="{5ECC133C-3BB5-1B46-A0D9-96BE01080A68}"/>
                  </a:ext>
                </a:extLst>
              </p:cNvPr>
              <p:cNvSpPr/>
              <p:nvPr/>
            </p:nvSpPr>
            <p:spPr>
              <a:xfrm>
                <a:off x="6859382" y="461494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7" name="Oval 946">
                <a:extLst>
                  <a:ext uri="{FF2B5EF4-FFF2-40B4-BE49-F238E27FC236}">
                    <a16:creationId xmlns:a16="http://schemas.microsoft.com/office/drawing/2014/main" id="{12F52437-0876-B547-8507-DCD9240860C1}"/>
                  </a:ext>
                </a:extLst>
              </p:cNvPr>
              <p:cNvSpPr/>
              <p:nvPr/>
            </p:nvSpPr>
            <p:spPr>
              <a:xfrm>
                <a:off x="7012474" y="461356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8" name="Oval 947">
                <a:extLst>
                  <a:ext uri="{FF2B5EF4-FFF2-40B4-BE49-F238E27FC236}">
                    <a16:creationId xmlns:a16="http://schemas.microsoft.com/office/drawing/2014/main" id="{0C0D8885-2AD5-BC4E-86A1-EA25D59CB6B9}"/>
                  </a:ext>
                </a:extLst>
              </p:cNvPr>
              <p:cNvSpPr/>
              <p:nvPr/>
            </p:nvSpPr>
            <p:spPr>
              <a:xfrm>
                <a:off x="6437490" y="4362796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877" name="Group 876">
              <a:extLst>
                <a:ext uri="{FF2B5EF4-FFF2-40B4-BE49-F238E27FC236}">
                  <a16:creationId xmlns:a16="http://schemas.microsoft.com/office/drawing/2014/main" id="{CB9F08E4-6BB4-544C-900E-ACE0A0EE17D1}"/>
                </a:ext>
              </a:extLst>
            </p:cNvPr>
            <p:cNvGrpSpPr/>
            <p:nvPr/>
          </p:nvGrpSpPr>
          <p:grpSpPr>
            <a:xfrm>
              <a:off x="6458099" y="4423921"/>
              <a:ext cx="547910" cy="292331"/>
              <a:chOff x="6437490" y="4362796"/>
              <a:chExt cx="695517" cy="376843"/>
            </a:xfrm>
          </p:grpSpPr>
          <p:sp>
            <p:nvSpPr>
              <p:cNvPr id="939" name="Oval 938">
                <a:extLst>
                  <a:ext uri="{FF2B5EF4-FFF2-40B4-BE49-F238E27FC236}">
                    <a16:creationId xmlns:a16="http://schemas.microsoft.com/office/drawing/2014/main" id="{6A61C00B-7043-514E-963A-B4F05D15B91F}"/>
                  </a:ext>
                </a:extLst>
              </p:cNvPr>
              <p:cNvSpPr/>
              <p:nvPr/>
            </p:nvSpPr>
            <p:spPr>
              <a:xfrm>
                <a:off x="6546272" y="448887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0" name="Oval 939">
                <a:extLst>
                  <a:ext uri="{FF2B5EF4-FFF2-40B4-BE49-F238E27FC236}">
                    <a16:creationId xmlns:a16="http://schemas.microsoft.com/office/drawing/2014/main" id="{071D7ED3-0CE5-844B-A012-87EDA1934DEF}"/>
                  </a:ext>
                </a:extLst>
              </p:cNvPr>
              <p:cNvSpPr/>
              <p:nvPr/>
            </p:nvSpPr>
            <p:spPr>
              <a:xfrm>
                <a:off x="6706290" y="455121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1" name="Oval 940">
                <a:extLst>
                  <a:ext uri="{FF2B5EF4-FFF2-40B4-BE49-F238E27FC236}">
                    <a16:creationId xmlns:a16="http://schemas.microsoft.com/office/drawing/2014/main" id="{00A47F13-2C8B-4143-9B3F-AE47376C4011}"/>
                  </a:ext>
                </a:extLst>
              </p:cNvPr>
              <p:cNvSpPr/>
              <p:nvPr/>
            </p:nvSpPr>
            <p:spPr>
              <a:xfrm>
                <a:off x="6859382" y="461494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2" name="Oval 941">
                <a:extLst>
                  <a:ext uri="{FF2B5EF4-FFF2-40B4-BE49-F238E27FC236}">
                    <a16:creationId xmlns:a16="http://schemas.microsoft.com/office/drawing/2014/main" id="{34D35D8B-1AD8-944E-B4E6-3F7ABC07259A}"/>
                  </a:ext>
                </a:extLst>
              </p:cNvPr>
              <p:cNvSpPr/>
              <p:nvPr/>
            </p:nvSpPr>
            <p:spPr>
              <a:xfrm>
                <a:off x="7012474" y="461356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3" name="Oval 942">
                <a:extLst>
                  <a:ext uri="{FF2B5EF4-FFF2-40B4-BE49-F238E27FC236}">
                    <a16:creationId xmlns:a16="http://schemas.microsoft.com/office/drawing/2014/main" id="{9BDBFB3E-2C5E-594E-A11D-D3F7FE3E7E3C}"/>
                  </a:ext>
                </a:extLst>
              </p:cNvPr>
              <p:cNvSpPr/>
              <p:nvPr/>
            </p:nvSpPr>
            <p:spPr>
              <a:xfrm>
                <a:off x="6437490" y="4362796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878" name="Group 877">
              <a:extLst>
                <a:ext uri="{FF2B5EF4-FFF2-40B4-BE49-F238E27FC236}">
                  <a16:creationId xmlns:a16="http://schemas.microsoft.com/office/drawing/2014/main" id="{37A1CEC6-3274-9142-8B57-A98AEDB0AA73}"/>
                </a:ext>
              </a:extLst>
            </p:cNvPr>
            <p:cNvGrpSpPr/>
            <p:nvPr/>
          </p:nvGrpSpPr>
          <p:grpSpPr>
            <a:xfrm flipH="1">
              <a:off x="7378206" y="4422846"/>
              <a:ext cx="547910" cy="292331"/>
              <a:chOff x="6437490" y="4362796"/>
              <a:chExt cx="695517" cy="376843"/>
            </a:xfrm>
          </p:grpSpPr>
          <p:sp>
            <p:nvSpPr>
              <p:cNvPr id="934" name="Oval 933">
                <a:extLst>
                  <a:ext uri="{FF2B5EF4-FFF2-40B4-BE49-F238E27FC236}">
                    <a16:creationId xmlns:a16="http://schemas.microsoft.com/office/drawing/2014/main" id="{EAE75002-D20E-DB44-8D81-0B3A182FD702}"/>
                  </a:ext>
                </a:extLst>
              </p:cNvPr>
              <p:cNvSpPr/>
              <p:nvPr/>
            </p:nvSpPr>
            <p:spPr>
              <a:xfrm>
                <a:off x="6546272" y="448887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35" name="Oval 934">
                <a:extLst>
                  <a:ext uri="{FF2B5EF4-FFF2-40B4-BE49-F238E27FC236}">
                    <a16:creationId xmlns:a16="http://schemas.microsoft.com/office/drawing/2014/main" id="{A80DA020-7E90-D24A-9B25-CB9534C226DC}"/>
                  </a:ext>
                </a:extLst>
              </p:cNvPr>
              <p:cNvSpPr/>
              <p:nvPr/>
            </p:nvSpPr>
            <p:spPr>
              <a:xfrm>
                <a:off x="6706290" y="455121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36" name="Oval 935">
                <a:extLst>
                  <a:ext uri="{FF2B5EF4-FFF2-40B4-BE49-F238E27FC236}">
                    <a16:creationId xmlns:a16="http://schemas.microsoft.com/office/drawing/2014/main" id="{FD079661-3540-1243-A80B-CA3D44687B4D}"/>
                  </a:ext>
                </a:extLst>
              </p:cNvPr>
              <p:cNvSpPr/>
              <p:nvPr/>
            </p:nvSpPr>
            <p:spPr>
              <a:xfrm>
                <a:off x="6859382" y="461494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37" name="Oval 936">
                <a:extLst>
                  <a:ext uri="{FF2B5EF4-FFF2-40B4-BE49-F238E27FC236}">
                    <a16:creationId xmlns:a16="http://schemas.microsoft.com/office/drawing/2014/main" id="{B205FDE6-6B14-4B4E-93DE-035D4D052C83}"/>
                  </a:ext>
                </a:extLst>
              </p:cNvPr>
              <p:cNvSpPr/>
              <p:nvPr/>
            </p:nvSpPr>
            <p:spPr>
              <a:xfrm>
                <a:off x="7012474" y="461356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38" name="Oval 937">
                <a:extLst>
                  <a:ext uri="{FF2B5EF4-FFF2-40B4-BE49-F238E27FC236}">
                    <a16:creationId xmlns:a16="http://schemas.microsoft.com/office/drawing/2014/main" id="{23E5F11D-8745-BE49-8FCD-2545DA40012E}"/>
                  </a:ext>
                </a:extLst>
              </p:cNvPr>
              <p:cNvSpPr/>
              <p:nvPr/>
            </p:nvSpPr>
            <p:spPr>
              <a:xfrm>
                <a:off x="6437490" y="4362796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879" name="Group 878">
              <a:extLst>
                <a:ext uri="{FF2B5EF4-FFF2-40B4-BE49-F238E27FC236}">
                  <a16:creationId xmlns:a16="http://schemas.microsoft.com/office/drawing/2014/main" id="{2BC2272F-0B00-0F4B-86E0-18E91051AE17}"/>
                </a:ext>
              </a:extLst>
            </p:cNvPr>
            <p:cNvGrpSpPr/>
            <p:nvPr/>
          </p:nvGrpSpPr>
          <p:grpSpPr>
            <a:xfrm>
              <a:off x="7905730" y="2717825"/>
              <a:ext cx="690681" cy="571678"/>
              <a:chOff x="7561169" y="5121383"/>
              <a:chExt cx="690681" cy="571678"/>
            </a:xfrm>
          </p:grpSpPr>
          <p:grpSp>
            <p:nvGrpSpPr>
              <p:cNvPr id="917" name="Group 916">
                <a:extLst>
                  <a:ext uri="{FF2B5EF4-FFF2-40B4-BE49-F238E27FC236}">
                    <a16:creationId xmlns:a16="http://schemas.microsoft.com/office/drawing/2014/main" id="{800BDEA7-E298-0849-AA21-B847852CB4E1}"/>
                  </a:ext>
                </a:extLst>
              </p:cNvPr>
              <p:cNvGrpSpPr/>
              <p:nvPr/>
            </p:nvGrpSpPr>
            <p:grpSpPr>
              <a:xfrm flipH="1">
                <a:off x="7563155" y="5121383"/>
                <a:ext cx="547910" cy="292331"/>
                <a:chOff x="6437490" y="4362796"/>
                <a:chExt cx="695517" cy="376843"/>
              </a:xfrm>
            </p:grpSpPr>
            <p:sp>
              <p:nvSpPr>
                <p:cNvPr id="929" name="Oval 928">
                  <a:extLst>
                    <a:ext uri="{FF2B5EF4-FFF2-40B4-BE49-F238E27FC236}">
                      <a16:creationId xmlns:a16="http://schemas.microsoft.com/office/drawing/2014/main" id="{B2C0296E-BC5E-4F4F-A4F3-0D7D09807C9A}"/>
                    </a:ext>
                  </a:extLst>
                </p:cNvPr>
                <p:cNvSpPr/>
                <p:nvPr/>
              </p:nvSpPr>
              <p:spPr>
                <a:xfrm>
                  <a:off x="6546272" y="4488873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30" name="Oval 929">
                  <a:extLst>
                    <a:ext uri="{FF2B5EF4-FFF2-40B4-BE49-F238E27FC236}">
                      <a16:creationId xmlns:a16="http://schemas.microsoft.com/office/drawing/2014/main" id="{AC261463-0890-DB40-A10D-D1E080AEEBD3}"/>
                    </a:ext>
                  </a:extLst>
                </p:cNvPr>
                <p:cNvSpPr/>
                <p:nvPr/>
              </p:nvSpPr>
              <p:spPr>
                <a:xfrm>
                  <a:off x="6706290" y="4551218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31" name="Oval 930">
                  <a:extLst>
                    <a:ext uri="{FF2B5EF4-FFF2-40B4-BE49-F238E27FC236}">
                      <a16:creationId xmlns:a16="http://schemas.microsoft.com/office/drawing/2014/main" id="{87188ADE-2E51-4A46-801E-45F9ABCBD83A}"/>
                    </a:ext>
                  </a:extLst>
                </p:cNvPr>
                <p:cNvSpPr/>
                <p:nvPr/>
              </p:nvSpPr>
              <p:spPr>
                <a:xfrm>
                  <a:off x="6859382" y="4614948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32" name="Oval 931">
                  <a:extLst>
                    <a:ext uri="{FF2B5EF4-FFF2-40B4-BE49-F238E27FC236}">
                      <a16:creationId xmlns:a16="http://schemas.microsoft.com/office/drawing/2014/main" id="{4D5F5DF9-88E1-CC4D-9AB3-69AA4A798DD0}"/>
                    </a:ext>
                  </a:extLst>
                </p:cNvPr>
                <p:cNvSpPr/>
                <p:nvPr/>
              </p:nvSpPr>
              <p:spPr>
                <a:xfrm>
                  <a:off x="7012474" y="4613563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33" name="Oval 932">
                  <a:extLst>
                    <a:ext uri="{FF2B5EF4-FFF2-40B4-BE49-F238E27FC236}">
                      <a16:creationId xmlns:a16="http://schemas.microsoft.com/office/drawing/2014/main" id="{8FA43901-147C-A746-BECF-9BB4842973AA}"/>
                    </a:ext>
                  </a:extLst>
                </p:cNvPr>
                <p:cNvSpPr/>
                <p:nvPr/>
              </p:nvSpPr>
              <p:spPr>
                <a:xfrm>
                  <a:off x="6437490" y="4362796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918" name="Group 917">
                <a:extLst>
                  <a:ext uri="{FF2B5EF4-FFF2-40B4-BE49-F238E27FC236}">
                    <a16:creationId xmlns:a16="http://schemas.microsoft.com/office/drawing/2014/main" id="{8D62259B-C153-7645-AFD2-B3BBDF58FE57}"/>
                  </a:ext>
                </a:extLst>
              </p:cNvPr>
              <p:cNvGrpSpPr/>
              <p:nvPr/>
            </p:nvGrpSpPr>
            <p:grpSpPr>
              <a:xfrm flipH="1">
                <a:off x="7561169" y="5255640"/>
                <a:ext cx="608741" cy="292331"/>
                <a:chOff x="6437490" y="4362796"/>
                <a:chExt cx="772736" cy="376843"/>
              </a:xfrm>
            </p:grpSpPr>
            <p:sp>
              <p:nvSpPr>
                <p:cNvPr id="924" name="Oval 923">
                  <a:extLst>
                    <a:ext uri="{FF2B5EF4-FFF2-40B4-BE49-F238E27FC236}">
                      <a16:creationId xmlns:a16="http://schemas.microsoft.com/office/drawing/2014/main" id="{72DCD99A-6C90-924B-9EA0-AFD2820BFAED}"/>
                    </a:ext>
                  </a:extLst>
                </p:cNvPr>
                <p:cNvSpPr/>
                <p:nvPr/>
              </p:nvSpPr>
              <p:spPr>
                <a:xfrm>
                  <a:off x="6546272" y="4488873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25" name="Oval 924">
                  <a:extLst>
                    <a:ext uri="{FF2B5EF4-FFF2-40B4-BE49-F238E27FC236}">
                      <a16:creationId xmlns:a16="http://schemas.microsoft.com/office/drawing/2014/main" id="{54FB2515-4788-4B4B-AA4F-032BED16C6DD}"/>
                    </a:ext>
                  </a:extLst>
                </p:cNvPr>
                <p:cNvSpPr/>
                <p:nvPr/>
              </p:nvSpPr>
              <p:spPr>
                <a:xfrm>
                  <a:off x="6706290" y="4551218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26" name="Oval 925">
                  <a:extLst>
                    <a:ext uri="{FF2B5EF4-FFF2-40B4-BE49-F238E27FC236}">
                      <a16:creationId xmlns:a16="http://schemas.microsoft.com/office/drawing/2014/main" id="{AB11A7D0-E6D2-3E4A-9DA5-FE163FFB039C}"/>
                    </a:ext>
                  </a:extLst>
                </p:cNvPr>
                <p:cNvSpPr/>
                <p:nvPr/>
              </p:nvSpPr>
              <p:spPr>
                <a:xfrm>
                  <a:off x="6859382" y="4614948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27" name="Oval 926">
                  <a:extLst>
                    <a:ext uri="{FF2B5EF4-FFF2-40B4-BE49-F238E27FC236}">
                      <a16:creationId xmlns:a16="http://schemas.microsoft.com/office/drawing/2014/main" id="{E14266BA-0C0E-9B46-B783-757BE865BCB6}"/>
                    </a:ext>
                  </a:extLst>
                </p:cNvPr>
                <p:cNvSpPr/>
                <p:nvPr/>
              </p:nvSpPr>
              <p:spPr>
                <a:xfrm>
                  <a:off x="7089693" y="4613563"/>
                  <a:ext cx="120533" cy="124690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28" name="Oval 927">
                  <a:extLst>
                    <a:ext uri="{FF2B5EF4-FFF2-40B4-BE49-F238E27FC236}">
                      <a16:creationId xmlns:a16="http://schemas.microsoft.com/office/drawing/2014/main" id="{A749C999-D86E-EB4C-8922-3A0740345345}"/>
                    </a:ext>
                  </a:extLst>
                </p:cNvPr>
                <p:cNvSpPr/>
                <p:nvPr/>
              </p:nvSpPr>
              <p:spPr>
                <a:xfrm>
                  <a:off x="6437490" y="4362796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919" name="Group 918">
                <a:extLst>
                  <a:ext uri="{FF2B5EF4-FFF2-40B4-BE49-F238E27FC236}">
                    <a16:creationId xmlns:a16="http://schemas.microsoft.com/office/drawing/2014/main" id="{DBA48AA2-556C-6745-8443-544F5E1AB4D5}"/>
                  </a:ext>
                </a:extLst>
              </p:cNvPr>
              <p:cNvGrpSpPr/>
              <p:nvPr/>
            </p:nvGrpSpPr>
            <p:grpSpPr>
              <a:xfrm flipH="1">
                <a:off x="7824542" y="5400730"/>
                <a:ext cx="427308" cy="292331"/>
                <a:chOff x="6437490" y="4362796"/>
                <a:chExt cx="542425" cy="376843"/>
              </a:xfrm>
            </p:grpSpPr>
            <p:sp>
              <p:nvSpPr>
                <p:cNvPr id="920" name="Oval 919">
                  <a:extLst>
                    <a:ext uri="{FF2B5EF4-FFF2-40B4-BE49-F238E27FC236}">
                      <a16:creationId xmlns:a16="http://schemas.microsoft.com/office/drawing/2014/main" id="{1B243352-E43C-F248-AC7F-BF989D8E63C7}"/>
                    </a:ext>
                  </a:extLst>
                </p:cNvPr>
                <p:cNvSpPr/>
                <p:nvPr/>
              </p:nvSpPr>
              <p:spPr>
                <a:xfrm>
                  <a:off x="6546272" y="4488873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21" name="Oval 920">
                  <a:extLst>
                    <a:ext uri="{FF2B5EF4-FFF2-40B4-BE49-F238E27FC236}">
                      <a16:creationId xmlns:a16="http://schemas.microsoft.com/office/drawing/2014/main" id="{F421CB7E-EEB4-834C-B487-A01AFEB9F050}"/>
                    </a:ext>
                  </a:extLst>
                </p:cNvPr>
                <p:cNvSpPr/>
                <p:nvPr/>
              </p:nvSpPr>
              <p:spPr>
                <a:xfrm>
                  <a:off x="6706290" y="4551218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22" name="Oval 921">
                  <a:extLst>
                    <a:ext uri="{FF2B5EF4-FFF2-40B4-BE49-F238E27FC236}">
                      <a16:creationId xmlns:a16="http://schemas.microsoft.com/office/drawing/2014/main" id="{C0ADE17A-8804-3049-A8B2-4B3C227A6968}"/>
                    </a:ext>
                  </a:extLst>
                </p:cNvPr>
                <p:cNvSpPr/>
                <p:nvPr/>
              </p:nvSpPr>
              <p:spPr>
                <a:xfrm>
                  <a:off x="6859382" y="4614948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23" name="Oval 922">
                  <a:extLst>
                    <a:ext uri="{FF2B5EF4-FFF2-40B4-BE49-F238E27FC236}">
                      <a16:creationId xmlns:a16="http://schemas.microsoft.com/office/drawing/2014/main" id="{66B6C7AD-D87D-294B-9BD0-DA06F8CB18D1}"/>
                    </a:ext>
                  </a:extLst>
                </p:cNvPr>
                <p:cNvSpPr/>
                <p:nvPr/>
              </p:nvSpPr>
              <p:spPr>
                <a:xfrm>
                  <a:off x="6437490" y="4362796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880" name="Group 879">
              <a:extLst>
                <a:ext uri="{FF2B5EF4-FFF2-40B4-BE49-F238E27FC236}">
                  <a16:creationId xmlns:a16="http://schemas.microsoft.com/office/drawing/2014/main" id="{98386292-219F-E24B-A042-911D44DA7AFD}"/>
                </a:ext>
              </a:extLst>
            </p:cNvPr>
            <p:cNvGrpSpPr/>
            <p:nvPr/>
          </p:nvGrpSpPr>
          <p:grpSpPr>
            <a:xfrm>
              <a:off x="5976821" y="2779241"/>
              <a:ext cx="547910" cy="292331"/>
              <a:chOff x="6437490" y="4362796"/>
              <a:chExt cx="695517" cy="376843"/>
            </a:xfrm>
          </p:grpSpPr>
          <p:sp>
            <p:nvSpPr>
              <p:cNvPr id="912" name="Oval 911">
                <a:extLst>
                  <a:ext uri="{FF2B5EF4-FFF2-40B4-BE49-F238E27FC236}">
                    <a16:creationId xmlns:a16="http://schemas.microsoft.com/office/drawing/2014/main" id="{5B5C6DFA-F05A-8F4D-8DEC-6F5CBEBC618F}"/>
                  </a:ext>
                </a:extLst>
              </p:cNvPr>
              <p:cNvSpPr/>
              <p:nvPr/>
            </p:nvSpPr>
            <p:spPr>
              <a:xfrm>
                <a:off x="6546272" y="448887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13" name="Oval 912">
                <a:extLst>
                  <a:ext uri="{FF2B5EF4-FFF2-40B4-BE49-F238E27FC236}">
                    <a16:creationId xmlns:a16="http://schemas.microsoft.com/office/drawing/2014/main" id="{83915237-0C88-F544-BD3A-FCA928843397}"/>
                  </a:ext>
                </a:extLst>
              </p:cNvPr>
              <p:cNvSpPr/>
              <p:nvPr/>
            </p:nvSpPr>
            <p:spPr>
              <a:xfrm>
                <a:off x="6706290" y="455121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14" name="Oval 913">
                <a:extLst>
                  <a:ext uri="{FF2B5EF4-FFF2-40B4-BE49-F238E27FC236}">
                    <a16:creationId xmlns:a16="http://schemas.microsoft.com/office/drawing/2014/main" id="{4FA604CF-178F-1243-AE9B-0CFF3B043EB5}"/>
                  </a:ext>
                </a:extLst>
              </p:cNvPr>
              <p:cNvSpPr/>
              <p:nvPr/>
            </p:nvSpPr>
            <p:spPr>
              <a:xfrm>
                <a:off x="6859382" y="461494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15" name="Oval 914">
                <a:extLst>
                  <a:ext uri="{FF2B5EF4-FFF2-40B4-BE49-F238E27FC236}">
                    <a16:creationId xmlns:a16="http://schemas.microsoft.com/office/drawing/2014/main" id="{4E8FE490-9112-394F-918F-2238F7146F11}"/>
                  </a:ext>
                </a:extLst>
              </p:cNvPr>
              <p:cNvSpPr/>
              <p:nvPr/>
            </p:nvSpPr>
            <p:spPr>
              <a:xfrm>
                <a:off x="7012474" y="461356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16" name="Oval 915">
                <a:extLst>
                  <a:ext uri="{FF2B5EF4-FFF2-40B4-BE49-F238E27FC236}">
                    <a16:creationId xmlns:a16="http://schemas.microsoft.com/office/drawing/2014/main" id="{38474864-EB03-EA41-B44C-EC1DF7D08E24}"/>
                  </a:ext>
                </a:extLst>
              </p:cNvPr>
              <p:cNvSpPr/>
              <p:nvPr/>
            </p:nvSpPr>
            <p:spPr>
              <a:xfrm>
                <a:off x="6437490" y="4362796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881" name="Group 880">
              <a:extLst>
                <a:ext uri="{FF2B5EF4-FFF2-40B4-BE49-F238E27FC236}">
                  <a16:creationId xmlns:a16="http://schemas.microsoft.com/office/drawing/2014/main" id="{8DCB869B-A72A-EC46-8432-A73A0C95B274}"/>
                </a:ext>
              </a:extLst>
            </p:cNvPr>
            <p:cNvGrpSpPr/>
            <p:nvPr/>
          </p:nvGrpSpPr>
          <p:grpSpPr>
            <a:xfrm>
              <a:off x="5917979" y="2913493"/>
              <a:ext cx="604021" cy="301845"/>
              <a:chOff x="6437490" y="4362796"/>
              <a:chExt cx="766744" cy="389108"/>
            </a:xfrm>
          </p:grpSpPr>
          <p:sp>
            <p:nvSpPr>
              <p:cNvPr id="907" name="Oval 906">
                <a:extLst>
                  <a:ext uri="{FF2B5EF4-FFF2-40B4-BE49-F238E27FC236}">
                    <a16:creationId xmlns:a16="http://schemas.microsoft.com/office/drawing/2014/main" id="{B44E18EC-23A7-544D-A346-3691310551A0}"/>
                  </a:ext>
                </a:extLst>
              </p:cNvPr>
              <p:cNvSpPr/>
              <p:nvPr/>
            </p:nvSpPr>
            <p:spPr>
              <a:xfrm>
                <a:off x="6546272" y="448887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08" name="Oval 907">
                <a:extLst>
                  <a:ext uri="{FF2B5EF4-FFF2-40B4-BE49-F238E27FC236}">
                    <a16:creationId xmlns:a16="http://schemas.microsoft.com/office/drawing/2014/main" id="{0C6598CE-65A9-E04A-966D-73FC3D1C36D8}"/>
                  </a:ext>
                </a:extLst>
              </p:cNvPr>
              <p:cNvSpPr/>
              <p:nvPr/>
            </p:nvSpPr>
            <p:spPr>
              <a:xfrm>
                <a:off x="6706290" y="455121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09" name="Oval 908">
                <a:extLst>
                  <a:ext uri="{FF2B5EF4-FFF2-40B4-BE49-F238E27FC236}">
                    <a16:creationId xmlns:a16="http://schemas.microsoft.com/office/drawing/2014/main" id="{39700BB4-3770-924E-BCD2-2DA5AC97E6EE}"/>
                  </a:ext>
                </a:extLst>
              </p:cNvPr>
              <p:cNvSpPr/>
              <p:nvPr/>
            </p:nvSpPr>
            <p:spPr>
              <a:xfrm>
                <a:off x="6859382" y="461494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10" name="Oval 909">
                <a:extLst>
                  <a:ext uri="{FF2B5EF4-FFF2-40B4-BE49-F238E27FC236}">
                    <a16:creationId xmlns:a16="http://schemas.microsoft.com/office/drawing/2014/main" id="{B3FF4272-5405-194B-9E4B-35366B63A943}"/>
                  </a:ext>
                </a:extLst>
              </p:cNvPr>
              <p:cNvSpPr/>
              <p:nvPr/>
            </p:nvSpPr>
            <p:spPr>
              <a:xfrm>
                <a:off x="7083701" y="4627214"/>
                <a:ext cx="120533" cy="124690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11" name="Oval 910">
                <a:extLst>
                  <a:ext uri="{FF2B5EF4-FFF2-40B4-BE49-F238E27FC236}">
                    <a16:creationId xmlns:a16="http://schemas.microsoft.com/office/drawing/2014/main" id="{075ED820-8718-2540-AF2D-8A93F21DF8A1}"/>
                  </a:ext>
                </a:extLst>
              </p:cNvPr>
              <p:cNvSpPr/>
              <p:nvPr/>
            </p:nvSpPr>
            <p:spPr>
              <a:xfrm>
                <a:off x="6437490" y="4362796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882" name="Group 881">
              <a:extLst>
                <a:ext uri="{FF2B5EF4-FFF2-40B4-BE49-F238E27FC236}">
                  <a16:creationId xmlns:a16="http://schemas.microsoft.com/office/drawing/2014/main" id="{A9818305-A916-3347-99FF-683F0CC1A428}"/>
                </a:ext>
              </a:extLst>
            </p:cNvPr>
            <p:cNvGrpSpPr/>
            <p:nvPr/>
          </p:nvGrpSpPr>
          <p:grpSpPr>
            <a:xfrm>
              <a:off x="5836036" y="3058588"/>
              <a:ext cx="427308" cy="292331"/>
              <a:chOff x="6437490" y="4362796"/>
              <a:chExt cx="542425" cy="376843"/>
            </a:xfrm>
          </p:grpSpPr>
          <p:sp>
            <p:nvSpPr>
              <p:cNvPr id="903" name="Oval 902">
                <a:extLst>
                  <a:ext uri="{FF2B5EF4-FFF2-40B4-BE49-F238E27FC236}">
                    <a16:creationId xmlns:a16="http://schemas.microsoft.com/office/drawing/2014/main" id="{06F26310-CFB4-A643-A250-8778290EEEC4}"/>
                  </a:ext>
                </a:extLst>
              </p:cNvPr>
              <p:cNvSpPr/>
              <p:nvPr/>
            </p:nvSpPr>
            <p:spPr>
              <a:xfrm>
                <a:off x="6546272" y="448887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04" name="Oval 903">
                <a:extLst>
                  <a:ext uri="{FF2B5EF4-FFF2-40B4-BE49-F238E27FC236}">
                    <a16:creationId xmlns:a16="http://schemas.microsoft.com/office/drawing/2014/main" id="{32669A2E-E96E-F74D-BED5-394D216264F4}"/>
                  </a:ext>
                </a:extLst>
              </p:cNvPr>
              <p:cNvSpPr/>
              <p:nvPr/>
            </p:nvSpPr>
            <p:spPr>
              <a:xfrm>
                <a:off x="6706290" y="455121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05" name="Oval 904">
                <a:extLst>
                  <a:ext uri="{FF2B5EF4-FFF2-40B4-BE49-F238E27FC236}">
                    <a16:creationId xmlns:a16="http://schemas.microsoft.com/office/drawing/2014/main" id="{79E395CA-6E42-284E-B97C-EFC977B75B38}"/>
                  </a:ext>
                </a:extLst>
              </p:cNvPr>
              <p:cNvSpPr/>
              <p:nvPr/>
            </p:nvSpPr>
            <p:spPr>
              <a:xfrm>
                <a:off x="6859382" y="461494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06" name="Oval 905">
                <a:extLst>
                  <a:ext uri="{FF2B5EF4-FFF2-40B4-BE49-F238E27FC236}">
                    <a16:creationId xmlns:a16="http://schemas.microsoft.com/office/drawing/2014/main" id="{D17FACF5-8173-5347-84CB-50FD1ADBBE8D}"/>
                  </a:ext>
                </a:extLst>
              </p:cNvPr>
              <p:cNvSpPr/>
              <p:nvPr/>
            </p:nvSpPr>
            <p:spPr>
              <a:xfrm>
                <a:off x="6437490" y="4362796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883" name="Straight Connector 882">
              <a:extLst>
                <a:ext uri="{FF2B5EF4-FFF2-40B4-BE49-F238E27FC236}">
                  <a16:creationId xmlns:a16="http://schemas.microsoft.com/office/drawing/2014/main" id="{5BFF040D-B25E-8542-8E7F-6A4CC2510D56}"/>
                </a:ext>
              </a:extLst>
            </p:cNvPr>
            <p:cNvCxnSpPr>
              <a:stCxn id="953" idx="7"/>
              <a:endCxn id="902" idx="2"/>
            </p:cNvCxnSpPr>
            <p:nvPr/>
          </p:nvCxnSpPr>
          <p:spPr>
            <a:xfrm flipV="1">
              <a:off x="6595660" y="4117058"/>
              <a:ext cx="220776" cy="1759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4" name="Straight Connector 883">
              <a:extLst>
                <a:ext uri="{FF2B5EF4-FFF2-40B4-BE49-F238E27FC236}">
                  <a16:creationId xmlns:a16="http://schemas.microsoft.com/office/drawing/2014/main" id="{6A371A84-D06E-1B48-A22B-0925887E21D3}"/>
                </a:ext>
              </a:extLst>
            </p:cNvPr>
            <p:cNvCxnSpPr>
              <a:cxnSpLocks/>
              <a:endCxn id="902" idx="5"/>
            </p:cNvCxnSpPr>
            <p:nvPr/>
          </p:nvCxnSpPr>
          <p:spPr>
            <a:xfrm flipV="1">
              <a:off x="7007088" y="4195431"/>
              <a:ext cx="36400" cy="27512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5" name="Straight Connector 884">
              <a:extLst>
                <a:ext uri="{FF2B5EF4-FFF2-40B4-BE49-F238E27FC236}">
                  <a16:creationId xmlns:a16="http://schemas.microsoft.com/office/drawing/2014/main" id="{DD395F67-1629-A742-B0BF-AEF6C2D4A18A}"/>
                </a:ext>
              </a:extLst>
            </p:cNvPr>
            <p:cNvCxnSpPr>
              <a:cxnSpLocks/>
              <a:endCxn id="901" idx="3"/>
            </p:cNvCxnSpPr>
            <p:nvPr/>
          </p:nvCxnSpPr>
          <p:spPr>
            <a:xfrm flipH="1" flipV="1">
              <a:off x="7363823" y="4178804"/>
              <a:ext cx="6276" cy="2830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6" name="Straight Connector 885">
              <a:extLst>
                <a:ext uri="{FF2B5EF4-FFF2-40B4-BE49-F238E27FC236}">
                  <a16:creationId xmlns:a16="http://schemas.microsoft.com/office/drawing/2014/main" id="{5409ED44-F16A-D941-A3DA-E3EA28CA2F9D}"/>
                </a:ext>
              </a:extLst>
            </p:cNvPr>
            <p:cNvCxnSpPr>
              <a:cxnSpLocks/>
              <a:stCxn id="948" idx="7"/>
              <a:endCxn id="901" idx="6"/>
            </p:cNvCxnSpPr>
            <p:nvPr/>
          </p:nvCxnSpPr>
          <p:spPr>
            <a:xfrm flipH="1" flipV="1">
              <a:off x="7590875" y="4100431"/>
              <a:ext cx="209897" cy="19256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7" name="Straight Connector 886">
              <a:extLst>
                <a:ext uri="{FF2B5EF4-FFF2-40B4-BE49-F238E27FC236}">
                  <a16:creationId xmlns:a16="http://schemas.microsoft.com/office/drawing/2014/main" id="{CC2AB58E-D007-9542-923A-9658D7114A36}"/>
                </a:ext>
              </a:extLst>
            </p:cNvPr>
            <p:cNvCxnSpPr>
              <a:cxnSpLocks/>
              <a:stCxn id="916" idx="0"/>
              <a:endCxn id="893" idx="1"/>
            </p:cNvCxnSpPr>
            <p:nvPr/>
          </p:nvCxnSpPr>
          <p:spPr>
            <a:xfrm flipV="1">
              <a:off x="6024298" y="2702166"/>
              <a:ext cx="265743" cy="7707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8" name="Straight Connector 887">
              <a:extLst>
                <a:ext uri="{FF2B5EF4-FFF2-40B4-BE49-F238E27FC236}">
                  <a16:creationId xmlns:a16="http://schemas.microsoft.com/office/drawing/2014/main" id="{A9926A61-360A-CD4E-A228-7B6E145C0C64}"/>
                </a:ext>
              </a:extLst>
            </p:cNvPr>
            <p:cNvCxnSpPr>
              <a:cxnSpLocks/>
              <a:stCxn id="915" idx="7"/>
              <a:endCxn id="893" idx="6"/>
            </p:cNvCxnSpPr>
            <p:nvPr/>
          </p:nvCxnSpPr>
          <p:spPr>
            <a:xfrm flipH="1" flipV="1">
              <a:off x="6484555" y="2760538"/>
              <a:ext cx="26270" cy="2273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9" name="Straight Connector 888">
              <a:extLst>
                <a:ext uri="{FF2B5EF4-FFF2-40B4-BE49-F238E27FC236}">
                  <a16:creationId xmlns:a16="http://schemas.microsoft.com/office/drawing/2014/main" id="{9BF9C052-65DA-7047-AEFE-5C1F9E4A7AA8}"/>
                </a:ext>
              </a:extLst>
            </p:cNvPr>
            <p:cNvCxnSpPr>
              <a:cxnSpLocks/>
              <a:stCxn id="932" idx="6"/>
              <a:endCxn id="896" idx="3"/>
            </p:cNvCxnSpPr>
            <p:nvPr/>
          </p:nvCxnSpPr>
          <p:spPr>
            <a:xfrm flipV="1">
              <a:off x="7907716" y="2748386"/>
              <a:ext cx="74374" cy="2123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0" name="Straight Connector 889">
              <a:extLst>
                <a:ext uri="{FF2B5EF4-FFF2-40B4-BE49-F238E27FC236}">
                  <a16:creationId xmlns:a16="http://schemas.microsoft.com/office/drawing/2014/main" id="{50F14126-D378-0144-BAE3-95D21E9EBBA5}"/>
                </a:ext>
              </a:extLst>
            </p:cNvPr>
            <p:cNvCxnSpPr>
              <a:cxnSpLocks/>
              <a:endCxn id="933" idx="0"/>
            </p:cNvCxnSpPr>
            <p:nvPr/>
          </p:nvCxnSpPr>
          <p:spPr>
            <a:xfrm>
              <a:off x="8161377" y="2684713"/>
              <a:ext cx="246772" cy="331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91" name="Rectangle 890">
              <a:extLst>
                <a:ext uri="{FF2B5EF4-FFF2-40B4-BE49-F238E27FC236}">
                  <a16:creationId xmlns:a16="http://schemas.microsoft.com/office/drawing/2014/main" id="{A7971F8C-D34E-4E42-BA16-97A93121CDF8}"/>
                </a:ext>
              </a:extLst>
            </p:cNvPr>
            <p:cNvSpPr/>
            <p:nvPr/>
          </p:nvSpPr>
          <p:spPr>
            <a:xfrm rot="366020" flipH="1">
              <a:off x="6430312" y="2277770"/>
              <a:ext cx="45719" cy="49934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2" name="Oval 891">
              <a:extLst>
                <a:ext uri="{FF2B5EF4-FFF2-40B4-BE49-F238E27FC236}">
                  <a16:creationId xmlns:a16="http://schemas.microsoft.com/office/drawing/2014/main" id="{A88A8181-E753-7B45-B6F9-861007653B01}"/>
                </a:ext>
              </a:extLst>
            </p:cNvPr>
            <p:cNvSpPr/>
            <p:nvPr/>
          </p:nvSpPr>
          <p:spPr>
            <a:xfrm>
              <a:off x="6455042" y="2112575"/>
              <a:ext cx="241067" cy="25071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3" name="Oval 892">
              <a:extLst>
                <a:ext uri="{FF2B5EF4-FFF2-40B4-BE49-F238E27FC236}">
                  <a16:creationId xmlns:a16="http://schemas.microsoft.com/office/drawing/2014/main" id="{2E799DE9-2912-4F46-ABAE-1F0E9A9076DB}"/>
                </a:ext>
              </a:extLst>
            </p:cNvPr>
            <p:cNvSpPr/>
            <p:nvPr/>
          </p:nvSpPr>
          <p:spPr>
            <a:xfrm>
              <a:off x="6256668" y="2677988"/>
              <a:ext cx="227887" cy="1651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4" name="Rectangle 893">
              <a:extLst>
                <a:ext uri="{FF2B5EF4-FFF2-40B4-BE49-F238E27FC236}">
                  <a16:creationId xmlns:a16="http://schemas.microsoft.com/office/drawing/2014/main" id="{10AB1F2E-9C82-9E40-B93C-030A98354EE4}"/>
                </a:ext>
              </a:extLst>
            </p:cNvPr>
            <p:cNvSpPr/>
            <p:nvPr/>
          </p:nvSpPr>
          <p:spPr>
            <a:xfrm rot="20813911">
              <a:off x="7930548" y="2166043"/>
              <a:ext cx="45719" cy="49934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5" name="Oval 894">
              <a:extLst>
                <a:ext uri="{FF2B5EF4-FFF2-40B4-BE49-F238E27FC236}">
                  <a16:creationId xmlns:a16="http://schemas.microsoft.com/office/drawing/2014/main" id="{A1B78D3D-A477-1847-86C6-ED269E32D344}"/>
                </a:ext>
              </a:extLst>
            </p:cNvPr>
            <p:cNvSpPr/>
            <p:nvPr/>
          </p:nvSpPr>
          <p:spPr>
            <a:xfrm>
              <a:off x="7696878" y="2078898"/>
              <a:ext cx="241067" cy="25071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6" name="Oval 895">
              <a:extLst>
                <a:ext uri="{FF2B5EF4-FFF2-40B4-BE49-F238E27FC236}">
                  <a16:creationId xmlns:a16="http://schemas.microsoft.com/office/drawing/2014/main" id="{55C9E58D-202B-ED47-A9FE-817DF724614B}"/>
                </a:ext>
              </a:extLst>
            </p:cNvPr>
            <p:cNvSpPr/>
            <p:nvPr/>
          </p:nvSpPr>
          <p:spPr>
            <a:xfrm>
              <a:off x="7948717" y="2607464"/>
              <a:ext cx="227887" cy="1651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7" name="Rectangle 896">
              <a:extLst>
                <a:ext uri="{FF2B5EF4-FFF2-40B4-BE49-F238E27FC236}">
                  <a16:creationId xmlns:a16="http://schemas.microsoft.com/office/drawing/2014/main" id="{EB6A6384-D068-504A-A17C-B0CFEF18F64C}"/>
                </a:ext>
              </a:extLst>
            </p:cNvPr>
            <p:cNvSpPr/>
            <p:nvPr/>
          </p:nvSpPr>
          <p:spPr>
            <a:xfrm rot="366020" flipH="1">
              <a:off x="6930734" y="3644646"/>
              <a:ext cx="72179" cy="49934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8" name="Rectangle 897">
              <a:extLst>
                <a:ext uri="{FF2B5EF4-FFF2-40B4-BE49-F238E27FC236}">
                  <a16:creationId xmlns:a16="http://schemas.microsoft.com/office/drawing/2014/main" id="{A7E819CE-45BB-6D4C-B26A-83535B600B4C}"/>
                </a:ext>
              </a:extLst>
            </p:cNvPr>
            <p:cNvSpPr/>
            <p:nvPr/>
          </p:nvSpPr>
          <p:spPr>
            <a:xfrm rot="21233980">
              <a:off x="7397594" y="3639975"/>
              <a:ext cx="72179" cy="49934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9" name="Oval 898">
              <a:extLst>
                <a:ext uri="{FF2B5EF4-FFF2-40B4-BE49-F238E27FC236}">
                  <a16:creationId xmlns:a16="http://schemas.microsoft.com/office/drawing/2014/main" id="{E9AFD5B3-873D-A34E-9DF6-197228232D8A}"/>
                </a:ext>
              </a:extLst>
            </p:cNvPr>
            <p:cNvSpPr/>
            <p:nvPr/>
          </p:nvSpPr>
          <p:spPr>
            <a:xfrm>
              <a:off x="6795651" y="3499607"/>
              <a:ext cx="266008" cy="22167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0" name="Oval 899">
              <a:extLst>
                <a:ext uri="{FF2B5EF4-FFF2-40B4-BE49-F238E27FC236}">
                  <a16:creationId xmlns:a16="http://schemas.microsoft.com/office/drawing/2014/main" id="{5A21343B-21AC-0847-8931-31ED771484B2}"/>
                </a:ext>
              </a:extLst>
            </p:cNvPr>
            <p:cNvSpPr/>
            <p:nvPr/>
          </p:nvSpPr>
          <p:spPr>
            <a:xfrm>
              <a:off x="7333909" y="3499607"/>
              <a:ext cx="266008" cy="22167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1" name="Oval 900">
              <a:extLst>
                <a:ext uri="{FF2B5EF4-FFF2-40B4-BE49-F238E27FC236}">
                  <a16:creationId xmlns:a16="http://schemas.microsoft.com/office/drawing/2014/main" id="{3417C5AD-0997-914A-982E-CE0B96C76837}"/>
                </a:ext>
              </a:extLst>
            </p:cNvPr>
            <p:cNvSpPr/>
            <p:nvPr/>
          </p:nvSpPr>
          <p:spPr>
            <a:xfrm>
              <a:off x="7324867" y="3989595"/>
              <a:ext cx="266008" cy="22167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2" name="Oval 901">
              <a:extLst>
                <a:ext uri="{FF2B5EF4-FFF2-40B4-BE49-F238E27FC236}">
                  <a16:creationId xmlns:a16="http://schemas.microsoft.com/office/drawing/2014/main" id="{E2B39776-66E9-2945-B64D-809242ED68D8}"/>
                </a:ext>
              </a:extLst>
            </p:cNvPr>
            <p:cNvSpPr/>
            <p:nvPr/>
          </p:nvSpPr>
          <p:spPr>
            <a:xfrm>
              <a:off x="6816436" y="4006222"/>
              <a:ext cx="266008" cy="22167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54" name="Group 953">
            <a:extLst>
              <a:ext uri="{FF2B5EF4-FFF2-40B4-BE49-F238E27FC236}">
                <a16:creationId xmlns:a16="http://schemas.microsoft.com/office/drawing/2014/main" id="{D3B72409-0AAD-A645-958F-1DD2F2427B5C}"/>
              </a:ext>
            </a:extLst>
          </p:cNvPr>
          <p:cNvGrpSpPr/>
          <p:nvPr/>
        </p:nvGrpSpPr>
        <p:grpSpPr>
          <a:xfrm>
            <a:off x="7678654" y="2611972"/>
            <a:ext cx="1380187" cy="1634056"/>
            <a:chOff x="5836036" y="820187"/>
            <a:chExt cx="2760375" cy="3896065"/>
          </a:xfrm>
        </p:grpSpPr>
        <p:sp>
          <p:nvSpPr>
            <p:cNvPr id="955" name="Rectangle 954">
              <a:extLst>
                <a:ext uri="{FF2B5EF4-FFF2-40B4-BE49-F238E27FC236}">
                  <a16:creationId xmlns:a16="http://schemas.microsoft.com/office/drawing/2014/main" id="{C4847951-E594-E249-AC2C-FE3D6B51D6EC}"/>
                </a:ext>
              </a:extLst>
            </p:cNvPr>
            <p:cNvSpPr/>
            <p:nvPr/>
          </p:nvSpPr>
          <p:spPr>
            <a:xfrm flipH="1">
              <a:off x="6873240" y="3072939"/>
              <a:ext cx="112160" cy="1013131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6" name="Rectangle 955">
              <a:extLst>
                <a:ext uri="{FF2B5EF4-FFF2-40B4-BE49-F238E27FC236}">
                  <a16:creationId xmlns:a16="http://schemas.microsoft.com/office/drawing/2014/main" id="{3A84DCD6-734B-D64C-99DC-6FCDBD3AEBE3}"/>
                </a:ext>
              </a:extLst>
            </p:cNvPr>
            <p:cNvSpPr/>
            <p:nvPr/>
          </p:nvSpPr>
          <p:spPr>
            <a:xfrm flipH="1">
              <a:off x="7401791" y="3059084"/>
              <a:ext cx="112160" cy="1013131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7" name="Triangle 956">
              <a:extLst>
                <a:ext uri="{FF2B5EF4-FFF2-40B4-BE49-F238E27FC236}">
                  <a16:creationId xmlns:a16="http://schemas.microsoft.com/office/drawing/2014/main" id="{48014397-307F-284F-A618-60ECAE7916F4}"/>
                </a:ext>
              </a:extLst>
            </p:cNvPr>
            <p:cNvSpPr/>
            <p:nvPr/>
          </p:nvSpPr>
          <p:spPr>
            <a:xfrm rot="10800000">
              <a:off x="6682049" y="1710672"/>
              <a:ext cx="918555" cy="497731"/>
            </a:xfrm>
            <a:prstGeom prst="triangl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8" name="Rectangle 957">
              <a:extLst>
                <a:ext uri="{FF2B5EF4-FFF2-40B4-BE49-F238E27FC236}">
                  <a16:creationId xmlns:a16="http://schemas.microsoft.com/office/drawing/2014/main" id="{FE529872-70E3-454E-9BDB-583B5E77308A}"/>
                </a:ext>
              </a:extLst>
            </p:cNvPr>
            <p:cNvSpPr/>
            <p:nvPr/>
          </p:nvSpPr>
          <p:spPr>
            <a:xfrm>
              <a:off x="7082444" y="1404851"/>
              <a:ext cx="149628" cy="159881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9" name="Oval 958">
              <a:extLst>
                <a:ext uri="{FF2B5EF4-FFF2-40B4-BE49-F238E27FC236}">
                  <a16:creationId xmlns:a16="http://schemas.microsoft.com/office/drawing/2014/main" id="{2654C796-057D-9D49-B258-DA054DFA69C9}"/>
                </a:ext>
              </a:extLst>
            </p:cNvPr>
            <p:cNvSpPr/>
            <p:nvPr/>
          </p:nvSpPr>
          <p:spPr>
            <a:xfrm>
              <a:off x="6546272" y="1618899"/>
              <a:ext cx="326968" cy="29094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0" name="Oval 959">
              <a:extLst>
                <a:ext uri="{FF2B5EF4-FFF2-40B4-BE49-F238E27FC236}">
                  <a16:creationId xmlns:a16="http://schemas.microsoft.com/office/drawing/2014/main" id="{D171B75B-CD30-8842-8123-1B3BB2EE449A}"/>
                </a:ext>
              </a:extLst>
            </p:cNvPr>
            <p:cNvSpPr/>
            <p:nvPr/>
          </p:nvSpPr>
          <p:spPr>
            <a:xfrm>
              <a:off x="7464827" y="1593961"/>
              <a:ext cx="326968" cy="29094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1" name="Oval 960">
              <a:extLst>
                <a:ext uri="{FF2B5EF4-FFF2-40B4-BE49-F238E27FC236}">
                  <a16:creationId xmlns:a16="http://schemas.microsoft.com/office/drawing/2014/main" id="{FEF6B0C3-5815-384D-90AE-7BE13BF982E6}"/>
                </a:ext>
              </a:extLst>
            </p:cNvPr>
            <p:cNvSpPr/>
            <p:nvPr/>
          </p:nvSpPr>
          <p:spPr>
            <a:xfrm>
              <a:off x="6844143" y="820187"/>
              <a:ext cx="570807" cy="66225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2" name="Oval 961">
              <a:extLst>
                <a:ext uri="{FF2B5EF4-FFF2-40B4-BE49-F238E27FC236}">
                  <a16:creationId xmlns:a16="http://schemas.microsoft.com/office/drawing/2014/main" id="{8259E966-401C-C74A-ACF7-C4A41E55273C}"/>
                </a:ext>
              </a:extLst>
            </p:cNvPr>
            <p:cNvSpPr/>
            <p:nvPr/>
          </p:nvSpPr>
          <p:spPr>
            <a:xfrm>
              <a:off x="6766557" y="1127762"/>
              <a:ext cx="185651" cy="20504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3" name="Oval 962">
              <a:extLst>
                <a:ext uri="{FF2B5EF4-FFF2-40B4-BE49-F238E27FC236}">
                  <a16:creationId xmlns:a16="http://schemas.microsoft.com/office/drawing/2014/main" id="{1EACE2B6-6557-ED4E-98A7-82CB63CCCC28}"/>
                </a:ext>
              </a:extLst>
            </p:cNvPr>
            <p:cNvSpPr/>
            <p:nvPr/>
          </p:nvSpPr>
          <p:spPr>
            <a:xfrm>
              <a:off x="7323514" y="1127762"/>
              <a:ext cx="185651" cy="20504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4" name="Rectangle 963">
              <a:extLst>
                <a:ext uri="{FF2B5EF4-FFF2-40B4-BE49-F238E27FC236}">
                  <a16:creationId xmlns:a16="http://schemas.microsoft.com/office/drawing/2014/main" id="{8EA3EB0D-5247-C14F-A7A0-8CB66070ADEE}"/>
                </a:ext>
              </a:extLst>
            </p:cNvPr>
            <p:cNvSpPr/>
            <p:nvPr/>
          </p:nvSpPr>
          <p:spPr>
            <a:xfrm rot="5400000">
              <a:off x="7113270" y="1399654"/>
              <a:ext cx="126768" cy="66502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5" name="Triangle 964">
              <a:extLst>
                <a:ext uri="{FF2B5EF4-FFF2-40B4-BE49-F238E27FC236}">
                  <a16:creationId xmlns:a16="http://schemas.microsoft.com/office/drawing/2014/main" id="{F201B739-2AA3-D842-A30D-FBB0D01F3F02}"/>
                </a:ext>
              </a:extLst>
            </p:cNvPr>
            <p:cNvSpPr/>
            <p:nvPr/>
          </p:nvSpPr>
          <p:spPr>
            <a:xfrm rot="10800000">
              <a:off x="6723614" y="2696107"/>
              <a:ext cx="918555" cy="497731"/>
            </a:xfrm>
            <a:prstGeom prst="triangl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6" name="Oval 965">
              <a:extLst>
                <a:ext uri="{FF2B5EF4-FFF2-40B4-BE49-F238E27FC236}">
                  <a16:creationId xmlns:a16="http://schemas.microsoft.com/office/drawing/2014/main" id="{D1CC73C0-7C44-5640-A0D5-63E328D3BF54}"/>
                </a:ext>
              </a:extLst>
            </p:cNvPr>
            <p:cNvSpPr/>
            <p:nvPr/>
          </p:nvSpPr>
          <p:spPr>
            <a:xfrm>
              <a:off x="6766557" y="2881744"/>
              <a:ext cx="324197" cy="29925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7" name="Oval 966">
              <a:extLst>
                <a:ext uri="{FF2B5EF4-FFF2-40B4-BE49-F238E27FC236}">
                  <a16:creationId xmlns:a16="http://schemas.microsoft.com/office/drawing/2014/main" id="{2E5B802C-A40E-624D-9AB8-95E6B3CB59A4}"/>
                </a:ext>
              </a:extLst>
            </p:cNvPr>
            <p:cNvSpPr/>
            <p:nvPr/>
          </p:nvSpPr>
          <p:spPr>
            <a:xfrm>
              <a:off x="7282991" y="2879109"/>
              <a:ext cx="324197" cy="29925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8" name="Rectangle 967">
              <a:extLst>
                <a:ext uri="{FF2B5EF4-FFF2-40B4-BE49-F238E27FC236}">
                  <a16:creationId xmlns:a16="http://schemas.microsoft.com/office/drawing/2014/main" id="{0BB53DF4-B57C-434A-8E64-63C1D72AB96C}"/>
                </a:ext>
              </a:extLst>
            </p:cNvPr>
            <p:cNvSpPr/>
            <p:nvPr/>
          </p:nvSpPr>
          <p:spPr>
            <a:xfrm rot="1197265" flipH="1">
              <a:off x="6534384" y="1739486"/>
              <a:ext cx="45897" cy="1061559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9" name="Rectangle 968">
              <a:extLst>
                <a:ext uri="{FF2B5EF4-FFF2-40B4-BE49-F238E27FC236}">
                  <a16:creationId xmlns:a16="http://schemas.microsoft.com/office/drawing/2014/main" id="{0B55BF07-6B76-6D42-8E03-B5456491CCA7}"/>
                </a:ext>
              </a:extLst>
            </p:cNvPr>
            <p:cNvSpPr/>
            <p:nvPr/>
          </p:nvSpPr>
          <p:spPr>
            <a:xfrm rot="20078868" flipH="1">
              <a:off x="7791704" y="1673476"/>
              <a:ext cx="45897" cy="1061559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70" name="Group 969">
              <a:extLst>
                <a:ext uri="{FF2B5EF4-FFF2-40B4-BE49-F238E27FC236}">
                  <a16:creationId xmlns:a16="http://schemas.microsoft.com/office/drawing/2014/main" id="{503496A8-7A6E-7E4F-B799-2145262CDB3E}"/>
                </a:ext>
              </a:extLst>
            </p:cNvPr>
            <p:cNvGrpSpPr/>
            <p:nvPr/>
          </p:nvGrpSpPr>
          <p:grpSpPr>
            <a:xfrm>
              <a:off x="6514613" y="4278831"/>
              <a:ext cx="547910" cy="292331"/>
              <a:chOff x="6437490" y="4362796"/>
              <a:chExt cx="695517" cy="376843"/>
            </a:xfrm>
          </p:grpSpPr>
          <p:sp>
            <p:nvSpPr>
              <p:cNvPr id="1044" name="Oval 1043">
                <a:extLst>
                  <a:ext uri="{FF2B5EF4-FFF2-40B4-BE49-F238E27FC236}">
                    <a16:creationId xmlns:a16="http://schemas.microsoft.com/office/drawing/2014/main" id="{AA4B91FE-1975-9A48-9A54-EBC413A97964}"/>
                  </a:ext>
                </a:extLst>
              </p:cNvPr>
              <p:cNvSpPr/>
              <p:nvPr/>
            </p:nvSpPr>
            <p:spPr>
              <a:xfrm>
                <a:off x="6546272" y="448887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5" name="Oval 1044">
                <a:extLst>
                  <a:ext uri="{FF2B5EF4-FFF2-40B4-BE49-F238E27FC236}">
                    <a16:creationId xmlns:a16="http://schemas.microsoft.com/office/drawing/2014/main" id="{92005CA6-CA9A-C04A-9686-147EB95078AA}"/>
                  </a:ext>
                </a:extLst>
              </p:cNvPr>
              <p:cNvSpPr/>
              <p:nvPr/>
            </p:nvSpPr>
            <p:spPr>
              <a:xfrm>
                <a:off x="6706290" y="455121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6" name="Oval 1045">
                <a:extLst>
                  <a:ext uri="{FF2B5EF4-FFF2-40B4-BE49-F238E27FC236}">
                    <a16:creationId xmlns:a16="http://schemas.microsoft.com/office/drawing/2014/main" id="{6C43BF97-900B-2D4C-AE8F-1AFF76A02760}"/>
                  </a:ext>
                </a:extLst>
              </p:cNvPr>
              <p:cNvSpPr/>
              <p:nvPr/>
            </p:nvSpPr>
            <p:spPr>
              <a:xfrm>
                <a:off x="6859382" y="461494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7" name="Oval 1046">
                <a:extLst>
                  <a:ext uri="{FF2B5EF4-FFF2-40B4-BE49-F238E27FC236}">
                    <a16:creationId xmlns:a16="http://schemas.microsoft.com/office/drawing/2014/main" id="{E783001B-30F0-B94B-ABCE-190830FAA34D}"/>
                  </a:ext>
                </a:extLst>
              </p:cNvPr>
              <p:cNvSpPr/>
              <p:nvPr/>
            </p:nvSpPr>
            <p:spPr>
              <a:xfrm>
                <a:off x="7012474" y="461356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8" name="Oval 1047">
                <a:extLst>
                  <a:ext uri="{FF2B5EF4-FFF2-40B4-BE49-F238E27FC236}">
                    <a16:creationId xmlns:a16="http://schemas.microsoft.com/office/drawing/2014/main" id="{AF65B2CF-637D-E143-9CDD-6303D7F2B26A}"/>
                  </a:ext>
                </a:extLst>
              </p:cNvPr>
              <p:cNvSpPr/>
              <p:nvPr/>
            </p:nvSpPr>
            <p:spPr>
              <a:xfrm>
                <a:off x="6437490" y="4362796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71" name="Group 970">
              <a:extLst>
                <a:ext uri="{FF2B5EF4-FFF2-40B4-BE49-F238E27FC236}">
                  <a16:creationId xmlns:a16="http://schemas.microsoft.com/office/drawing/2014/main" id="{6D085630-B3FF-6C44-8554-F4936F41693A}"/>
                </a:ext>
              </a:extLst>
            </p:cNvPr>
            <p:cNvGrpSpPr/>
            <p:nvPr/>
          </p:nvGrpSpPr>
          <p:grpSpPr>
            <a:xfrm flipH="1">
              <a:off x="7333909" y="4278831"/>
              <a:ext cx="547910" cy="292331"/>
              <a:chOff x="6437490" y="4362796"/>
              <a:chExt cx="695517" cy="376843"/>
            </a:xfrm>
          </p:grpSpPr>
          <p:sp>
            <p:nvSpPr>
              <p:cNvPr id="1039" name="Oval 1038">
                <a:extLst>
                  <a:ext uri="{FF2B5EF4-FFF2-40B4-BE49-F238E27FC236}">
                    <a16:creationId xmlns:a16="http://schemas.microsoft.com/office/drawing/2014/main" id="{D4B1203D-A3AB-1C46-88EC-5B4134B60454}"/>
                  </a:ext>
                </a:extLst>
              </p:cNvPr>
              <p:cNvSpPr/>
              <p:nvPr/>
            </p:nvSpPr>
            <p:spPr>
              <a:xfrm>
                <a:off x="6546272" y="448887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0" name="Oval 1039">
                <a:extLst>
                  <a:ext uri="{FF2B5EF4-FFF2-40B4-BE49-F238E27FC236}">
                    <a16:creationId xmlns:a16="http://schemas.microsoft.com/office/drawing/2014/main" id="{0E93C766-8AB5-DB46-8D65-05DAF0F0E796}"/>
                  </a:ext>
                </a:extLst>
              </p:cNvPr>
              <p:cNvSpPr/>
              <p:nvPr/>
            </p:nvSpPr>
            <p:spPr>
              <a:xfrm>
                <a:off x="6706290" y="455121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1" name="Oval 1040">
                <a:extLst>
                  <a:ext uri="{FF2B5EF4-FFF2-40B4-BE49-F238E27FC236}">
                    <a16:creationId xmlns:a16="http://schemas.microsoft.com/office/drawing/2014/main" id="{5A4E48B4-CD89-F443-9FD7-C50AF7C5B636}"/>
                  </a:ext>
                </a:extLst>
              </p:cNvPr>
              <p:cNvSpPr/>
              <p:nvPr/>
            </p:nvSpPr>
            <p:spPr>
              <a:xfrm>
                <a:off x="6859382" y="461494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2" name="Oval 1041">
                <a:extLst>
                  <a:ext uri="{FF2B5EF4-FFF2-40B4-BE49-F238E27FC236}">
                    <a16:creationId xmlns:a16="http://schemas.microsoft.com/office/drawing/2014/main" id="{56F0D6CF-2BBC-0249-AC0F-495BBE396CF5}"/>
                  </a:ext>
                </a:extLst>
              </p:cNvPr>
              <p:cNvSpPr/>
              <p:nvPr/>
            </p:nvSpPr>
            <p:spPr>
              <a:xfrm>
                <a:off x="7012474" y="461356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3" name="Oval 1042">
                <a:extLst>
                  <a:ext uri="{FF2B5EF4-FFF2-40B4-BE49-F238E27FC236}">
                    <a16:creationId xmlns:a16="http://schemas.microsoft.com/office/drawing/2014/main" id="{7B1E6195-E08F-7C44-A474-4065C1689B62}"/>
                  </a:ext>
                </a:extLst>
              </p:cNvPr>
              <p:cNvSpPr/>
              <p:nvPr/>
            </p:nvSpPr>
            <p:spPr>
              <a:xfrm>
                <a:off x="6437490" y="4362796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72" name="Group 971">
              <a:extLst>
                <a:ext uri="{FF2B5EF4-FFF2-40B4-BE49-F238E27FC236}">
                  <a16:creationId xmlns:a16="http://schemas.microsoft.com/office/drawing/2014/main" id="{75B78C2A-F430-1F44-BFE9-87889223E821}"/>
                </a:ext>
              </a:extLst>
            </p:cNvPr>
            <p:cNvGrpSpPr/>
            <p:nvPr/>
          </p:nvGrpSpPr>
          <p:grpSpPr>
            <a:xfrm>
              <a:off x="6458099" y="4423921"/>
              <a:ext cx="547910" cy="292331"/>
              <a:chOff x="6437490" y="4362796"/>
              <a:chExt cx="695517" cy="376843"/>
            </a:xfrm>
          </p:grpSpPr>
          <p:sp>
            <p:nvSpPr>
              <p:cNvPr id="1034" name="Oval 1033">
                <a:extLst>
                  <a:ext uri="{FF2B5EF4-FFF2-40B4-BE49-F238E27FC236}">
                    <a16:creationId xmlns:a16="http://schemas.microsoft.com/office/drawing/2014/main" id="{F24314B8-2DAB-1F48-84D7-F4C30524468F}"/>
                  </a:ext>
                </a:extLst>
              </p:cNvPr>
              <p:cNvSpPr/>
              <p:nvPr/>
            </p:nvSpPr>
            <p:spPr>
              <a:xfrm>
                <a:off x="6546272" y="448887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5" name="Oval 1034">
                <a:extLst>
                  <a:ext uri="{FF2B5EF4-FFF2-40B4-BE49-F238E27FC236}">
                    <a16:creationId xmlns:a16="http://schemas.microsoft.com/office/drawing/2014/main" id="{7E2B9E45-7580-5C41-84AF-D4BA99F8AD54}"/>
                  </a:ext>
                </a:extLst>
              </p:cNvPr>
              <p:cNvSpPr/>
              <p:nvPr/>
            </p:nvSpPr>
            <p:spPr>
              <a:xfrm>
                <a:off x="6706290" y="455121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6" name="Oval 1035">
                <a:extLst>
                  <a:ext uri="{FF2B5EF4-FFF2-40B4-BE49-F238E27FC236}">
                    <a16:creationId xmlns:a16="http://schemas.microsoft.com/office/drawing/2014/main" id="{762462A8-1776-F545-A3D0-89DDEEC0A65F}"/>
                  </a:ext>
                </a:extLst>
              </p:cNvPr>
              <p:cNvSpPr/>
              <p:nvPr/>
            </p:nvSpPr>
            <p:spPr>
              <a:xfrm>
                <a:off x="6859382" y="461494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7" name="Oval 1036">
                <a:extLst>
                  <a:ext uri="{FF2B5EF4-FFF2-40B4-BE49-F238E27FC236}">
                    <a16:creationId xmlns:a16="http://schemas.microsoft.com/office/drawing/2014/main" id="{4204ABBF-5C25-C745-B8C3-97064F60A886}"/>
                  </a:ext>
                </a:extLst>
              </p:cNvPr>
              <p:cNvSpPr/>
              <p:nvPr/>
            </p:nvSpPr>
            <p:spPr>
              <a:xfrm>
                <a:off x="7012474" y="461356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8" name="Oval 1037">
                <a:extLst>
                  <a:ext uri="{FF2B5EF4-FFF2-40B4-BE49-F238E27FC236}">
                    <a16:creationId xmlns:a16="http://schemas.microsoft.com/office/drawing/2014/main" id="{F76BE298-55A7-1249-8320-8D838E367114}"/>
                  </a:ext>
                </a:extLst>
              </p:cNvPr>
              <p:cNvSpPr/>
              <p:nvPr/>
            </p:nvSpPr>
            <p:spPr>
              <a:xfrm>
                <a:off x="6437490" y="4362796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73" name="Group 972">
              <a:extLst>
                <a:ext uri="{FF2B5EF4-FFF2-40B4-BE49-F238E27FC236}">
                  <a16:creationId xmlns:a16="http://schemas.microsoft.com/office/drawing/2014/main" id="{B2B65494-2385-3B43-90F3-8ED407AFFC22}"/>
                </a:ext>
              </a:extLst>
            </p:cNvPr>
            <p:cNvGrpSpPr/>
            <p:nvPr/>
          </p:nvGrpSpPr>
          <p:grpSpPr>
            <a:xfrm flipH="1">
              <a:off x="7378206" y="4422846"/>
              <a:ext cx="547910" cy="292331"/>
              <a:chOff x="6437490" y="4362796"/>
              <a:chExt cx="695517" cy="376843"/>
            </a:xfrm>
          </p:grpSpPr>
          <p:sp>
            <p:nvSpPr>
              <p:cNvPr id="1029" name="Oval 1028">
                <a:extLst>
                  <a:ext uri="{FF2B5EF4-FFF2-40B4-BE49-F238E27FC236}">
                    <a16:creationId xmlns:a16="http://schemas.microsoft.com/office/drawing/2014/main" id="{551402DA-EE50-844E-B693-6D6F0B7E4FCB}"/>
                  </a:ext>
                </a:extLst>
              </p:cNvPr>
              <p:cNvSpPr/>
              <p:nvPr/>
            </p:nvSpPr>
            <p:spPr>
              <a:xfrm>
                <a:off x="6546272" y="448887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0" name="Oval 1029">
                <a:extLst>
                  <a:ext uri="{FF2B5EF4-FFF2-40B4-BE49-F238E27FC236}">
                    <a16:creationId xmlns:a16="http://schemas.microsoft.com/office/drawing/2014/main" id="{579DC07B-4729-EB47-AE85-271A000C89FC}"/>
                  </a:ext>
                </a:extLst>
              </p:cNvPr>
              <p:cNvSpPr/>
              <p:nvPr/>
            </p:nvSpPr>
            <p:spPr>
              <a:xfrm>
                <a:off x="6706290" y="455121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1" name="Oval 1030">
                <a:extLst>
                  <a:ext uri="{FF2B5EF4-FFF2-40B4-BE49-F238E27FC236}">
                    <a16:creationId xmlns:a16="http://schemas.microsoft.com/office/drawing/2014/main" id="{54616A10-BF25-FA41-A0A6-6DA1E5161B17}"/>
                  </a:ext>
                </a:extLst>
              </p:cNvPr>
              <p:cNvSpPr/>
              <p:nvPr/>
            </p:nvSpPr>
            <p:spPr>
              <a:xfrm>
                <a:off x="6859382" y="461494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2" name="Oval 1031">
                <a:extLst>
                  <a:ext uri="{FF2B5EF4-FFF2-40B4-BE49-F238E27FC236}">
                    <a16:creationId xmlns:a16="http://schemas.microsoft.com/office/drawing/2014/main" id="{A812804E-F452-2544-B6F2-21C390A1FF3A}"/>
                  </a:ext>
                </a:extLst>
              </p:cNvPr>
              <p:cNvSpPr/>
              <p:nvPr/>
            </p:nvSpPr>
            <p:spPr>
              <a:xfrm>
                <a:off x="7012474" y="461356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3" name="Oval 1032">
                <a:extLst>
                  <a:ext uri="{FF2B5EF4-FFF2-40B4-BE49-F238E27FC236}">
                    <a16:creationId xmlns:a16="http://schemas.microsoft.com/office/drawing/2014/main" id="{C1281906-E004-454F-BC6C-45EF2D32DF7A}"/>
                  </a:ext>
                </a:extLst>
              </p:cNvPr>
              <p:cNvSpPr/>
              <p:nvPr/>
            </p:nvSpPr>
            <p:spPr>
              <a:xfrm>
                <a:off x="6437490" y="4362796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74" name="Group 973">
              <a:extLst>
                <a:ext uri="{FF2B5EF4-FFF2-40B4-BE49-F238E27FC236}">
                  <a16:creationId xmlns:a16="http://schemas.microsoft.com/office/drawing/2014/main" id="{6192C4B4-5480-DB4C-B68F-928E32E50C11}"/>
                </a:ext>
              </a:extLst>
            </p:cNvPr>
            <p:cNvGrpSpPr/>
            <p:nvPr/>
          </p:nvGrpSpPr>
          <p:grpSpPr>
            <a:xfrm>
              <a:off x="7905730" y="2717825"/>
              <a:ext cx="690681" cy="571678"/>
              <a:chOff x="7561169" y="5121383"/>
              <a:chExt cx="690681" cy="571678"/>
            </a:xfrm>
          </p:grpSpPr>
          <p:grpSp>
            <p:nvGrpSpPr>
              <p:cNvPr id="1012" name="Group 1011">
                <a:extLst>
                  <a:ext uri="{FF2B5EF4-FFF2-40B4-BE49-F238E27FC236}">
                    <a16:creationId xmlns:a16="http://schemas.microsoft.com/office/drawing/2014/main" id="{1FBA2609-5D4A-7A4E-9771-D3045AF3A54E}"/>
                  </a:ext>
                </a:extLst>
              </p:cNvPr>
              <p:cNvGrpSpPr/>
              <p:nvPr/>
            </p:nvGrpSpPr>
            <p:grpSpPr>
              <a:xfrm flipH="1">
                <a:off x="7563155" y="5121383"/>
                <a:ext cx="547910" cy="292331"/>
                <a:chOff x="6437490" y="4362796"/>
                <a:chExt cx="695517" cy="376843"/>
              </a:xfrm>
            </p:grpSpPr>
            <p:sp>
              <p:nvSpPr>
                <p:cNvPr id="1024" name="Oval 1023">
                  <a:extLst>
                    <a:ext uri="{FF2B5EF4-FFF2-40B4-BE49-F238E27FC236}">
                      <a16:creationId xmlns:a16="http://schemas.microsoft.com/office/drawing/2014/main" id="{C1AD5984-2ECF-F545-8475-0DAB4C274B07}"/>
                    </a:ext>
                  </a:extLst>
                </p:cNvPr>
                <p:cNvSpPr/>
                <p:nvPr/>
              </p:nvSpPr>
              <p:spPr>
                <a:xfrm>
                  <a:off x="6546272" y="4488873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25" name="Oval 1024">
                  <a:extLst>
                    <a:ext uri="{FF2B5EF4-FFF2-40B4-BE49-F238E27FC236}">
                      <a16:creationId xmlns:a16="http://schemas.microsoft.com/office/drawing/2014/main" id="{9336DDBA-218E-9B47-B63F-F602C3E22E55}"/>
                    </a:ext>
                  </a:extLst>
                </p:cNvPr>
                <p:cNvSpPr/>
                <p:nvPr/>
              </p:nvSpPr>
              <p:spPr>
                <a:xfrm>
                  <a:off x="6706290" y="4551218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26" name="Oval 1025">
                  <a:extLst>
                    <a:ext uri="{FF2B5EF4-FFF2-40B4-BE49-F238E27FC236}">
                      <a16:creationId xmlns:a16="http://schemas.microsoft.com/office/drawing/2014/main" id="{719AAC07-F26B-7F48-867D-95C42F6B7DDC}"/>
                    </a:ext>
                  </a:extLst>
                </p:cNvPr>
                <p:cNvSpPr/>
                <p:nvPr/>
              </p:nvSpPr>
              <p:spPr>
                <a:xfrm>
                  <a:off x="6859382" y="4614948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27" name="Oval 1026">
                  <a:extLst>
                    <a:ext uri="{FF2B5EF4-FFF2-40B4-BE49-F238E27FC236}">
                      <a16:creationId xmlns:a16="http://schemas.microsoft.com/office/drawing/2014/main" id="{05E83111-82C6-8F48-9512-F2E94E56AFE9}"/>
                    </a:ext>
                  </a:extLst>
                </p:cNvPr>
                <p:cNvSpPr/>
                <p:nvPr/>
              </p:nvSpPr>
              <p:spPr>
                <a:xfrm>
                  <a:off x="7012474" y="4613563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28" name="Oval 1027">
                  <a:extLst>
                    <a:ext uri="{FF2B5EF4-FFF2-40B4-BE49-F238E27FC236}">
                      <a16:creationId xmlns:a16="http://schemas.microsoft.com/office/drawing/2014/main" id="{FC830F6D-8F4B-A247-A972-EB170D003966}"/>
                    </a:ext>
                  </a:extLst>
                </p:cNvPr>
                <p:cNvSpPr/>
                <p:nvPr/>
              </p:nvSpPr>
              <p:spPr>
                <a:xfrm>
                  <a:off x="6437490" y="4362796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13" name="Group 1012">
                <a:extLst>
                  <a:ext uri="{FF2B5EF4-FFF2-40B4-BE49-F238E27FC236}">
                    <a16:creationId xmlns:a16="http://schemas.microsoft.com/office/drawing/2014/main" id="{78C64CAC-53AB-B141-AB96-3285066A2FA4}"/>
                  </a:ext>
                </a:extLst>
              </p:cNvPr>
              <p:cNvGrpSpPr/>
              <p:nvPr/>
            </p:nvGrpSpPr>
            <p:grpSpPr>
              <a:xfrm flipH="1">
                <a:off x="7561169" y="5255640"/>
                <a:ext cx="608741" cy="292331"/>
                <a:chOff x="6437490" y="4362796"/>
                <a:chExt cx="772736" cy="376843"/>
              </a:xfrm>
            </p:grpSpPr>
            <p:sp>
              <p:nvSpPr>
                <p:cNvPr id="1019" name="Oval 1018">
                  <a:extLst>
                    <a:ext uri="{FF2B5EF4-FFF2-40B4-BE49-F238E27FC236}">
                      <a16:creationId xmlns:a16="http://schemas.microsoft.com/office/drawing/2014/main" id="{CAD96E57-C6A0-A042-B432-9EAF6744E0CF}"/>
                    </a:ext>
                  </a:extLst>
                </p:cNvPr>
                <p:cNvSpPr/>
                <p:nvPr/>
              </p:nvSpPr>
              <p:spPr>
                <a:xfrm>
                  <a:off x="6546272" y="4488873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20" name="Oval 1019">
                  <a:extLst>
                    <a:ext uri="{FF2B5EF4-FFF2-40B4-BE49-F238E27FC236}">
                      <a16:creationId xmlns:a16="http://schemas.microsoft.com/office/drawing/2014/main" id="{44DB3E8C-3F0F-404F-81EF-0E6A37AA0F7D}"/>
                    </a:ext>
                  </a:extLst>
                </p:cNvPr>
                <p:cNvSpPr/>
                <p:nvPr/>
              </p:nvSpPr>
              <p:spPr>
                <a:xfrm>
                  <a:off x="6706290" y="4551218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21" name="Oval 1020">
                  <a:extLst>
                    <a:ext uri="{FF2B5EF4-FFF2-40B4-BE49-F238E27FC236}">
                      <a16:creationId xmlns:a16="http://schemas.microsoft.com/office/drawing/2014/main" id="{2391205F-09BF-2644-8450-B67F54FC7A59}"/>
                    </a:ext>
                  </a:extLst>
                </p:cNvPr>
                <p:cNvSpPr/>
                <p:nvPr/>
              </p:nvSpPr>
              <p:spPr>
                <a:xfrm>
                  <a:off x="6859382" y="4614948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22" name="Oval 1021">
                  <a:extLst>
                    <a:ext uri="{FF2B5EF4-FFF2-40B4-BE49-F238E27FC236}">
                      <a16:creationId xmlns:a16="http://schemas.microsoft.com/office/drawing/2014/main" id="{8931F1C4-928A-AE44-AE9A-9120DC638DC8}"/>
                    </a:ext>
                  </a:extLst>
                </p:cNvPr>
                <p:cNvSpPr/>
                <p:nvPr/>
              </p:nvSpPr>
              <p:spPr>
                <a:xfrm>
                  <a:off x="7089693" y="4613563"/>
                  <a:ext cx="120533" cy="124690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23" name="Oval 1022">
                  <a:extLst>
                    <a:ext uri="{FF2B5EF4-FFF2-40B4-BE49-F238E27FC236}">
                      <a16:creationId xmlns:a16="http://schemas.microsoft.com/office/drawing/2014/main" id="{468E2B69-882D-1B47-8BFB-6FE40D3A0B46}"/>
                    </a:ext>
                  </a:extLst>
                </p:cNvPr>
                <p:cNvSpPr/>
                <p:nvPr/>
              </p:nvSpPr>
              <p:spPr>
                <a:xfrm>
                  <a:off x="6437490" y="4362796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14" name="Group 1013">
                <a:extLst>
                  <a:ext uri="{FF2B5EF4-FFF2-40B4-BE49-F238E27FC236}">
                    <a16:creationId xmlns:a16="http://schemas.microsoft.com/office/drawing/2014/main" id="{C4B20B14-9A17-7340-878C-3BA36F694AB3}"/>
                  </a:ext>
                </a:extLst>
              </p:cNvPr>
              <p:cNvGrpSpPr/>
              <p:nvPr/>
            </p:nvGrpSpPr>
            <p:grpSpPr>
              <a:xfrm flipH="1">
                <a:off x="7824542" y="5400730"/>
                <a:ext cx="427308" cy="292331"/>
                <a:chOff x="6437490" y="4362796"/>
                <a:chExt cx="542425" cy="376843"/>
              </a:xfrm>
            </p:grpSpPr>
            <p:sp>
              <p:nvSpPr>
                <p:cNvPr id="1015" name="Oval 1014">
                  <a:extLst>
                    <a:ext uri="{FF2B5EF4-FFF2-40B4-BE49-F238E27FC236}">
                      <a16:creationId xmlns:a16="http://schemas.microsoft.com/office/drawing/2014/main" id="{202DBE36-B6AA-5C42-9392-C57E8859443C}"/>
                    </a:ext>
                  </a:extLst>
                </p:cNvPr>
                <p:cNvSpPr/>
                <p:nvPr/>
              </p:nvSpPr>
              <p:spPr>
                <a:xfrm>
                  <a:off x="6546272" y="4488873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16" name="Oval 1015">
                  <a:extLst>
                    <a:ext uri="{FF2B5EF4-FFF2-40B4-BE49-F238E27FC236}">
                      <a16:creationId xmlns:a16="http://schemas.microsoft.com/office/drawing/2014/main" id="{B41D7AC8-DFA9-5547-94F4-B0535D27F317}"/>
                    </a:ext>
                  </a:extLst>
                </p:cNvPr>
                <p:cNvSpPr/>
                <p:nvPr/>
              </p:nvSpPr>
              <p:spPr>
                <a:xfrm>
                  <a:off x="6706290" y="4551218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17" name="Oval 1016">
                  <a:extLst>
                    <a:ext uri="{FF2B5EF4-FFF2-40B4-BE49-F238E27FC236}">
                      <a16:creationId xmlns:a16="http://schemas.microsoft.com/office/drawing/2014/main" id="{B82B971E-09F3-AA4B-9216-156119122F09}"/>
                    </a:ext>
                  </a:extLst>
                </p:cNvPr>
                <p:cNvSpPr/>
                <p:nvPr/>
              </p:nvSpPr>
              <p:spPr>
                <a:xfrm>
                  <a:off x="6859382" y="4614948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18" name="Oval 1017">
                  <a:extLst>
                    <a:ext uri="{FF2B5EF4-FFF2-40B4-BE49-F238E27FC236}">
                      <a16:creationId xmlns:a16="http://schemas.microsoft.com/office/drawing/2014/main" id="{1B86F8AD-43C2-2E48-AD31-631ADEAAD54E}"/>
                    </a:ext>
                  </a:extLst>
                </p:cNvPr>
                <p:cNvSpPr/>
                <p:nvPr/>
              </p:nvSpPr>
              <p:spPr>
                <a:xfrm>
                  <a:off x="6437490" y="4362796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975" name="Group 974">
              <a:extLst>
                <a:ext uri="{FF2B5EF4-FFF2-40B4-BE49-F238E27FC236}">
                  <a16:creationId xmlns:a16="http://schemas.microsoft.com/office/drawing/2014/main" id="{422CD229-FEEB-724C-B43F-31D15283D8C4}"/>
                </a:ext>
              </a:extLst>
            </p:cNvPr>
            <p:cNvGrpSpPr/>
            <p:nvPr/>
          </p:nvGrpSpPr>
          <p:grpSpPr>
            <a:xfrm>
              <a:off x="5976821" y="2779241"/>
              <a:ext cx="547910" cy="292331"/>
              <a:chOff x="6437490" y="4362796"/>
              <a:chExt cx="695517" cy="376843"/>
            </a:xfrm>
          </p:grpSpPr>
          <p:sp>
            <p:nvSpPr>
              <p:cNvPr id="1007" name="Oval 1006">
                <a:extLst>
                  <a:ext uri="{FF2B5EF4-FFF2-40B4-BE49-F238E27FC236}">
                    <a16:creationId xmlns:a16="http://schemas.microsoft.com/office/drawing/2014/main" id="{1FC14FBF-1CE0-A443-8972-DB144B3BC847}"/>
                  </a:ext>
                </a:extLst>
              </p:cNvPr>
              <p:cNvSpPr/>
              <p:nvPr/>
            </p:nvSpPr>
            <p:spPr>
              <a:xfrm>
                <a:off x="6546272" y="448887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08" name="Oval 1007">
                <a:extLst>
                  <a:ext uri="{FF2B5EF4-FFF2-40B4-BE49-F238E27FC236}">
                    <a16:creationId xmlns:a16="http://schemas.microsoft.com/office/drawing/2014/main" id="{411247A0-F208-3640-B0E9-2B8BBD8F9637}"/>
                  </a:ext>
                </a:extLst>
              </p:cNvPr>
              <p:cNvSpPr/>
              <p:nvPr/>
            </p:nvSpPr>
            <p:spPr>
              <a:xfrm>
                <a:off x="6706290" y="455121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09" name="Oval 1008">
                <a:extLst>
                  <a:ext uri="{FF2B5EF4-FFF2-40B4-BE49-F238E27FC236}">
                    <a16:creationId xmlns:a16="http://schemas.microsoft.com/office/drawing/2014/main" id="{34C504DB-39ED-AE4B-8CBC-F2FD6EC181EF}"/>
                  </a:ext>
                </a:extLst>
              </p:cNvPr>
              <p:cNvSpPr/>
              <p:nvPr/>
            </p:nvSpPr>
            <p:spPr>
              <a:xfrm>
                <a:off x="6859382" y="461494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0" name="Oval 1009">
                <a:extLst>
                  <a:ext uri="{FF2B5EF4-FFF2-40B4-BE49-F238E27FC236}">
                    <a16:creationId xmlns:a16="http://schemas.microsoft.com/office/drawing/2014/main" id="{C47DA3D7-214E-B54A-B2AC-6CA395F9C66E}"/>
                  </a:ext>
                </a:extLst>
              </p:cNvPr>
              <p:cNvSpPr/>
              <p:nvPr/>
            </p:nvSpPr>
            <p:spPr>
              <a:xfrm>
                <a:off x="7012474" y="461356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1" name="Oval 1010">
                <a:extLst>
                  <a:ext uri="{FF2B5EF4-FFF2-40B4-BE49-F238E27FC236}">
                    <a16:creationId xmlns:a16="http://schemas.microsoft.com/office/drawing/2014/main" id="{5F12120B-505C-3744-B773-CCD18E385EA5}"/>
                  </a:ext>
                </a:extLst>
              </p:cNvPr>
              <p:cNvSpPr/>
              <p:nvPr/>
            </p:nvSpPr>
            <p:spPr>
              <a:xfrm>
                <a:off x="6437490" y="4362796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76" name="Group 975">
              <a:extLst>
                <a:ext uri="{FF2B5EF4-FFF2-40B4-BE49-F238E27FC236}">
                  <a16:creationId xmlns:a16="http://schemas.microsoft.com/office/drawing/2014/main" id="{C2789A16-92E7-6F48-80E0-A2392AEA9CC3}"/>
                </a:ext>
              </a:extLst>
            </p:cNvPr>
            <p:cNvGrpSpPr/>
            <p:nvPr/>
          </p:nvGrpSpPr>
          <p:grpSpPr>
            <a:xfrm>
              <a:off x="5917979" y="2913493"/>
              <a:ext cx="604021" cy="301845"/>
              <a:chOff x="6437490" y="4362796"/>
              <a:chExt cx="766744" cy="389108"/>
            </a:xfrm>
          </p:grpSpPr>
          <p:sp>
            <p:nvSpPr>
              <p:cNvPr id="1002" name="Oval 1001">
                <a:extLst>
                  <a:ext uri="{FF2B5EF4-FFF2-40B4-BE49-F238E27FC236}">
                    <a16:creationId xmlns:a16="http://schemas.microsoft.com/office/drawing/2014/main" id="{7E333FAC-900C-C34D-AC66-03F0A8E8D6F3}"/>
                  </a:ext>
                </a:extLst>
              </p:cNvPr>
              <p:cNvSpPr/>
              <p:nvPr/>
            </p:nvSpPr>
            <p:spPr>
              <a:xfrm>
                <a:off x="6546272" y="448887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03" name="Oval 1002">
                <a:extLst>
                  <a:ext uri="{FF2B5EF4-FFF2-40B4-BE49-F238E27FC236}">
                    <a16:creationId xmlns:a16="http://schemas.microsoft.com/office/drawing/2014/main" id="{8D21EE71-5354-CF45-A509-F47596DB8C64}"/>
                  </a:ext>
                </a:extLst>
              </p:cNvPr>
              <p:cNvSpPr/>
              <p:nvPr/>
            </p:nvSpPr>
            <p:spPr>
              <a:xfrm>
                <a:off x="6706290" y="455121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04" name="Oval 1003">
                <a:extLst>
                  <a:ext uri="{FF2B5EF4-FFF2-40B4-BE49-F238E27FC236}">
                    <a16:creationId xmlns:a16="http://schemas.microsoft.com/office/drawing/2014/main" id="{33CE26E7-B54C-A04C-B330-CA58F6322D7B}"/>
                  </a:ext>
                </a:extLst>
              </p:cNvPr>
              <p:cNvSpPr/>
              <p:nvPr/>
            </p:nvSpPr>
            <p:spPr>
              <a:xfrm>
                <a:off x="6859382" y="461494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05" name="Oval 1004">
                <a:extLst>
                  <a:ext uri="{FF2B5EF4-FFF2-40B4-BE49-F238E27FC236}">
                    <a16:creationId xmlns:a16="http://schemas.microsoft.com/office/drawing/2014/main" id="{477AF716-0B91-7849-921D-9364CB715BD3}"/>
                  </a:ext>
                </a:extLst>
              </p:cNvPr>
              <p:cNvSpPr/>
              <p:nvPr/>
            </p:nvSpPr>
            <p:spPr>
              <a:xfrm>
                <a:off x="7083701" y="4627214"/>
                <a:ext cx="120533" cy="124690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06" name="Oval 1005">
                <a:extLst>
                  <a:ext uri="{FF2B5EF4-FFF2-40B4-BE49-F238E27FC236}">
                    <a16:creationId xmlns:a16="http://schemas.microsoft.com/office/drawing/2014/main" id="{E2C16478-846B-5348-AEED-F3BD9BE1D172}"/>
                  </a:ext>
                </a:extLst>
              </p:cNvPr>
              <p:cNvSpPr/>
              <p:nvPr/>
            </p:nvSpPr>
            <p:spPr>
              <a:xfrm>
                <a:off x="6437490" y="4362796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77" name="Group 976">
              <a:extLst>
                <a:ext uri="{FF2B5EF4-FFF2-40B4-BE49-F238E27FC236}">
                  <a16:creationId xmlns:a16="http://schemas.microsoft.com/office/drawing/2014/main" id="{2858E220-89B0-D047-BA69-0DE94AA35BA1}"/>
                </a:ext>
              </a:extLst>
            </p:cNvPr>
            <p:cNvGrpSpPr/>
            <p:nvPr/>
          </p:nvGrpSpPr>
          <p:grpSpPr>
            <a:xfrm>
              <a:off x="5836036" y="3058588"/>
              <a:ext cx="427308" cy="292331"/>
              <a:chOff x="6437490" y="4362796"/>
              <a:chExt cx="542425" cy="376843"/>
            </a:xfrm>
          </p:grpSpPr>
          <p:sp>
            <p:nvSpPr>
              <p:cNvPr id="998" name="Oval 997">
                <a:extLst>
                  <a:ext uri="{FF2B5EF4-FFF2-40B4-BE49-F238E27FC236}">
                    <a16:creationId xmlns:a16="http://schemas.microsoft.com/office/drawing/2014/main" id="{DCE3F64C-48AF-A74D-A615-4342AB10DC2A}"/>
                  </a:ext>
                </a:extLst>
              </p:cNvPr>
              <p:cNvSpPr/>
              <p:nvPr/>
            </p:nvSpPr>
            <p:spPr>
              <a:xfrm>
                <a:off x="6546272" y="448887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99" name="Oval 998">
                <a:extLst>
                  <a:ext uri="{FF2B5EF4-FFF2-40B4-BE49-F238E27FC236}">
                    <a16:creationId xmlns:a16="http://schemas.microsoft.com/office/drawing/2014/main" id="{E890D7A9-2C23-B545-948B-B05327176F88}"/>
                  </a:ext>
                </a:extLst>
              </p:cNvPr>
              <p:cNvSpPr/>
              <p:nvPr/>
            </p:nvSpPr>
            <p:spPr>
              <a:xfrm>
                <a:off x="6706290" y="455121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00" name="Oval 999">
                <a:extLst>
                  <a:ext uri="{FF2B5EF4-FFF2-40B4-BE49-F238E27FC236}">
                    <a16:creationId xmlns:a16="http://schemas.microsoft.com/office/drawing/2014/main" id="{EF1898F4-E831-FC4A-A22A-59EE556EBE58}"/>
                  </a:ext>
                </a:extLst>
              </p:cNvPr>
              <p:cNvSpPr/>
              <p:nvPr/>
            </p:nvSpPr>
            <p:spPr>
              <a:xfrm>
                <a:off x="6859382" y="461494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01" name="Oval 1000">
                <a:extLst>
                  <a:ext uri="{FF2B5EF4-FFF2-40B4-BE49-F238E27FC236}">
                    <a16:creationId xmlns:a16="http://schemas.microsoft.com/office/drawing/2014/main" id="{54A48ACC-A86A-D24F-A91E-FE0FA6B4EFE3}"/>
                  </a:ext>
                </a:extLst>
              </p:cNvPr>
              <p:cNvSpPr/>
              <p:nvPr/>
            </p:nvSpPr>
            <p:spPr>
              <a:xfrm>
                <a:off x="6437490" y="4362796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978" name="Straight Connector 977">
              <a:extLst>
                <a:ext uri="{FF2B5EF4-FFF2-40B4-BE49-F238E27FC236}">
                  <a16:creationId xmlns:a16="http://schemas.microsoft.com/office/drawing/2014/main" id="{CFD1816E-DC1B-AF4D-8628-97F97A094100}"/>
                </a:ext>
              </a:extLst>
            </p:cNvPr>
            <p:cNvCxnSpPr>
              <a:stCxn id="1048" idx="7"/>
              <a:endCxn id="997" idx="2"/>
            </p:cNvCxnSpPr>
            <p:nvPr/>
          </p:nvCxnSpPr>
          <p:spPr>
            <a:xfrm flipV="1">
              <a:off x="6595660" y="4117058"/>
              <a:ext cx="220776" cy="1759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9" name="Straight Connector 978">
              <a:extLst>
                <a:ext uri="{FF2B5EF4-FFF2-40B4-BE49-F238E27FC236}">
                  <a16:creationId xmlns:a16="http://schemas.microsoft.com/office/drawing/2014/main" id="{77AC1A31-26B0-EC45-8B27-C46EFBFFE009}"/>
                </a:ext>
              </a:extLst>
            </p:cNvPr>
            <p:cNvCxnSpPr>
              <a:cxnSpLocks/>
              <a:endCxn id="997" idx="5"/>
            </p:cNvCxnSpPr>
            <p:nvPr/>
          </p:nvCxnSpPr>
          <p:spPr>
            <a:xfrm flipV="1">
              <a:off x="7007088" y="4195431"/>
              <a:ext cx="36400" cy="27512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0" name="Straight Connector 979">
              <a:extLst>
                <a:ext uri="{FF2B5EF4-FFF2-40B4-BE49-F238E27FC236}">
                  <a16:creationId xmlns:a16="http://schemas.microsoft.com/office/drawing/2014/main" id="{14E0B70C-594B-804D-B909-7579F4D6581C}"/>
                </a:ext>
              </a:extLst>
            </p:cNvPr>
            <p:cNvCxnSpPr>
              <a:cxnSpLocks/>
              <a:endCxn id="996" idx="3"/>
            </p:cNvCxnSpPr>
            <p:nvPr/>
          </p:nvCxnSpPr>
          <p:spPr>
            <a:xfrm flipH="1" flipV="1">
              <a:off x="7363823" y="4178804"/>
              <a:ext cx="6276" cy="2830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1" name="Straight Connector 980">
              <a:extLst>
                <a:ext uri="{FF2B5EF4-FFF2-40B4-BE49-F238E27FC236}">
                  <a16:creationId xmlns:a16="http://schemas.microsoft.com/office/drawing/2014/main" id="{A31F788D-3F31-1F47-89C7-DB33B784D35E}"/>
                </a:ext>
              </a:extLst>
            </p:cNvPr>
            <p:cNvCxnSpPr>
              <a:cxnSpLocks/>
              <a:stCxn id="1043" idx="7"/>
              <a:endCxn id="996" idx="6"/>
            </p:cNvCxnSpPr>
            <p:nvPr/>
          </p:nvCxnSpPr>
          <p:spPr>
            <a:xfrm flipH="1" flipV="1">
              <a:off x="7590875" y="4100431"/>
              <a:ext cx="209897" cy="19256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2" name="Straight Connector 981">
              <a:extLst>
                <a:ext uri="{FF2B5EF4-FFF2-40B4-BE49-F238E27FC236}">
                  <a16:creationId xmlns:a16="http://schemas.microsoft.com/office/drawing/2014/main" id="{2C873E0D-FDED-3845-B7C2-BD3AB84AAE48}"/>
                </a:ext>
              </a:extLst>
            </p:cNvPr>
            <p:cNvCxnSpPr>
              <a:cxnSpLocks/>
              <a:stCxn id="1011" idx="0"/>
              <a:endCxn id="988" idx="1"/>
            </p:cNvCxnSpPr>
            <p:nvPr/>
          </p:nvCxnSpPr>
          <p:spPr>
            <a:xfrm flipV="1">
              <a:off x="6024298" y="2702166"/>
              <a:ext cx="265743" cy="7707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3" name="Straight Connector 982">
              <a:extLst>
                <a:ext uri="{FF2B5EF4-FFF2-40B4-BE49-F238E27FC236}">
                  <a16:creationId xmlns:a16="http://schemas.microsoft.com/office/drawing/2014/main" id="{A1F68C0A-5906-5E40-B0F1-CAFF256EF396}"/>
                </a:ext>
              </a:extLst>
            </p:cNvPr>
            <p:cNvCxnSpPr>
              <a:cxnSpLocks/>
              <a:stCxn id="1010" idx="7"/>
              <a:endCxn id="988" idx="6"/>
            </p:cNvCxnSpPr>
            <p:nvPr/>
          </p:nvCxnSpPr>
          <p:spPr>
            <a:xfrm flipH="1" flipV="1">
              <a:off x="6484555" y="2760538"/>
              <a:ext cx="26270" cy="2273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4" name="Straight Connector 983">
              <a:extLst>
                <a:ext uri="{FF2B5EF4-FFF2-40B4-BE49-F238E27FC236}">
                  <a16:creationId xmlns:a16="http://schemas.microsoft.com/office/drawing/2014/main" id="{F800306D-51D2-B847-ADAC-71C3CCCF921A}"/>
                </a:ext>
              </a:extLst>
            </p:cNvPr>
            <p:cNvCxnSpPr>
              <a:cxnSpLocks/>
              <a:stCxn id="1027" idx="6"/>
              <a:endCxn id="991" idx="3"/>
            </p:cNvCxnSpPr>
            <p:nvPr/>
          </p:nvCxnSpPr>
          <p:spPr>
            <a:xfrm flipV="1">
              <a:off x="7907716" y="2748386"/>
              <a:ext cx="74374" cy="2123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5" name="Straight Connector 984">
              <a:extLst>
                <a:ext uri="{FF2B5EF4-FFF2-40B4-BE49-F238E27FC236}">
                  <a16:creationId xmlns:a16="http://schemas.microsoft.com/office/drawing/2014/main" id="{C2828B76-39B9-4741-9107-B8B691946EF6}"/>
                </a:ext>
              </a:extLst>
            </p:cNvPr>
            <p:cNvCxnSpPr>
              <a:cxnSpLocks/>
              <a:endCxn id="1028" idx="0"/>
            </p:cNvCxnSpPr>
            <p:nvPr/>
          </p:nvCxnSpPr>
          <p:spPr>
            <a:xfrm>
              <a:off x="8161377" y="2684713"/>
              <a:ext cx="246772" cy="331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86" name="Rectangle 985">
              <a:extLst>
                <a:ext uri="{FF2B5EF4-FFF2-40B4-BE49-F238E27FC236}">
                  <a16:creationId xmlns:a16="http://schemas.microsoft.com/office/drawing/2014/main" id="{A04BF3EE-4CBB-6742-AB12-CCF8B2130591}"/>
                </a:ext>
              </a:extLst>
            </p:cNvPr>
            <p:cNvSpPr/>
            <p:nvPr/>
          </p:nvSpPr>
          <p:spPr>
            <a:xfrm rot="366020" flipH="1">
              <a:off x="6430312" y="2277770"/>
              <a:ext cx="45719" cy="49934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7" name="Oval 986">
              <a:extLst>
                <a:ext uri="{FF2B5EF4-FFF2-40B4-BE49-F238E27FC236}">
                  <a16:creationId xmlns:a16="http://schemas.microsoft.com/office/drawing/2014/main" id="{4D027DB2-8447-1A41-A13B-A02C8F07CE1D}"/>
                </a:ext>
              </a:extLst>
            </p:cNvPr>
            <p:cNvSpPr/>
            <p:nvPr/>
          </p:nvSpPr>
          <p:spPr>
            <a:xfrm>
              <a:off x="6455042" y="2112575"/>
              <a:ext cx="241067" cy="25071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8" name="Oval 987">
              <a:extLst>
                <a:ext uri="{FF2B5EF4-FFF2-40B4-BE49-F238E27FC236}">
                  <a16:creationId xmlns:a16="http://schemas.microsoft.com/office/drawing/2014/main" id="{243ACB64-2833-5345-8566-FD32CE7EFEE6}"/>
                </a:ext>
              </a:extLst>
            </p:cNvPr>
            <p:cNvSpPr/>
            <p:nvPr/>
          </p:nvSpPr>
          <p:spPr>
            <a:xfrm>
              <a:off x="6256668" y="2677988"/>
              <a:ext cx="227887" cy="1651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9" name="Rectangle 988">
              <a:extLst>
                <a:ext uri="{FF2B5EF4-FFF2-40B4-BE49-F238E27FC236}">
                  <a16:creationId xmlns:a16="http://schemas.microsoft.com/office/drawing/2014/main" id="{A765C914-F1D7-764A-8141-E70C5575B773}"/>
                </a:ext>
              </a:extLst>
            </p:cNvPr>
            <p:cNvSpPr/>
            <p:nvPr/>
          </p:nvSpPr>
          <p:spPr>
            <a:xfrm rot="20813911">
              <a:off x="7930548" y="2166043"/>
              <a:ext cx="45719" cy="49934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0" name="Oval 989">
              <a:extLst>
                <a:ext uri="{FF2B5EF4-FFF2-40B4-BE49-F238E27FC236}">
                  <a16:creationId xmlns:a16="http://schemas.microsoft.com/office/drawing/2014/main" id="{F556D225-D30A-174F-89D7-512C38B22A44}"/>
                </a:ext>
              </a:extLst>
            </p:cNvPr>
            <p:cNvSpPr/>
            <p:nvPr/>
          </p:nvSpPr>
          <p:spPr>
            <a:xfrm>
              <a:off x="7696878" y="2078898"/>
              <a:ext cx="241067" cy="25071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1" name="Oval 990">
              <a:extLst>
                <a:ext uri="{FF2B5EF4-FFF2-40B4-BE49-F238E27FC236}">
                  <a16:creationId xmlns:a16="http://schemas.microsoft.com/office/drawing/2014/main" id="{BAD70381-BF61-B346-866D-76DF74FFE20D}"/>
                </a:ext>
              </a:extLst>
            </p:cNvPr>
            <p:cNvSpPr/>
            <p:nvPr/>
          </p:nvSpPr>
          <p:spPr>
            <a:xfrm>
              <a:off x="7948717" y="2607464"/>
              <a:ext cx="227887" cy="1651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2" name="Rectangle 991">
              <a:extLst>
                <a:ext uri="{FF2B5EF4-FFF2-40B4-BE49-F238E27FC236}">
                  <a16:creationId xmlns:a16="http://schemas.microsoft.com/office/drawing/2014/main" id="{5DDE416D-890A-854B-9CBA-80AED59E8825}"/>
                </a:ext>
              </a:extLst>
            </p:cNvPr>
            <p:cNvSpPr/>
            <p:nvPr/>
          </p:nvSpPr>
          <p:spPr>
            <a:xfrm rot="366020" flipH="1">
              <a:off x="6930734" y="3644646"/>
              <a:ext cx="72179" cy="49934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3" name="Rectangle 992">
              <a:extLst>
                <a:ext uri="{FF2B5EF4-FFF2-40B4-BE49-F238E27FC236}">
                  <a16:creationId xmlns:a16="http://schemas.microsoft.com/office/drawing/2014/main" id="{918556C9-F235-4F49-BFD7-C518792129D0}"/>
                </a:ext>
              </a:extLst>
            </p:cNvPr>
            <p:cNvSpPr/>
            <p:nvPr/>
          </p:nvSpPr>
          <p:spPr>
            <a:xfrm rot="21233980">
              <a:off x="7397594" y="3639975"/>
              <a:ext cx="72179" cy="49934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4" name="Oval 993">
              <a:extLst>
                <a:ext uri="{FF2B5EF4-FFF2-40B4-BE49-F238E27FC236}">
                  <a16:creationId xmlns:a16="http://schemas.microsoft.com/office/drawing/2014/main" id="{5B6C4733-2619-464A-AD65-A30722DEBDD2}"/>
                </a:ext>
              </a:extLst>
            </p:cNvPr>
            <p:cNvSpPr/>
            <p:nvPr/>
          </p:nvSpPr>
          <p:spPr>
            <a:xfrm>
              <a:off x="6795651" y="3499607"/>
              <a:ext cx="266008" cy="22167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5" name="Oval 994">
              <a:extLst>
                <a:ext uri="{FF2B5EF4-FFF2-40B4-BE49-F238E27FC236}">
                  <a16:creationId xmlns:a16="http://schemas.microsoft.com/office/drawing/2014/main" id="{F3E723C9-FD08-4941-8276-0F7E51A35AB7}"/>
                </a:ext>
              </a:extLst>
            </p:cNvPr>
            <p:cNvSpPr/>
            <p:nvPr/>
          </p:nvSpPr>
          <p:spPr>
            <a:xfrm>
              <a:off x="7333909" y="3499607"/>
              <a:ext cx="266008" cy="22167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6" name="Oval 995">
              <a:extLst>
                <a:ext uri="{FF2B5EF4-FFF2-40B4-BE49-F238E27FC236}">
                  <a16:creationId xmlns:a16="http://schemas.microsoft.com/office/drawing/2014/main" id="{45C01778-4585-0242-8F32-E458DF1FF446}"/>
                </a:ext>
              </a:extLst>
            </p:cNvPr>
            <p:cNvSpPr/>
            <p:nvPr/>
          </p:nvSpPr>
          <p:spPr>
            <a:xfrm>
              <a:off x="7324867" y="3989595"/>
              <a:ext cx="266008" cy="22167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7" name="Oval 996">
              <a:extLst>
                <a:ext uri="{FF2B5EF4-FFF2-40B4-BE49-F238E27FC236}">
                  <a16:creationId xmlns:a16="http://schemas.microsoft.com/office/drawing/2014/main" id="{BD7745F6-AC0C-1A4F-8461-60D18A93CB27}"/>
                </a:ext>
              </a:extLst>
            </p:cNvPr>
            <p:cNvSpPr/>
            <p:nvPr/>
          </p:nvSpPr>
          <p:spPr>
            <a:xfrm>
              <a:off x="6816436" y="4006222"/>
              <a:ext cx="266008" cy="22167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49" name="Group 1048">
            <a:extLst>
              <a:ext uri="{FF2B5EF4-FFF2-40B4-BE49-F238E27FC236}">
                <a16:creationId xmlns:a16="http://schemas.microsoft.com/office/drawing/2014/main" id="{81554A5E-A462-D942-AC77-22541133DC1F}"/>
              </a:ext>
            </a:extLst>
          </p:cNvPr>
          <p:cNvGrpSpPr/>
          <p:nvPr/>
        </p:nvGrpSpPr>
        <p:grpSpPr>
          <a:xfrm>
            <a:off x="7726334" y="4784035"/>
            <a:ext cx="1380187" cy="1634056"/>
            <a:chOff x="5836036" y="820187"/>
            <a:chExt cx="2760375" cy="3896065"/>
          </a:xfrm>
        </p:grpSpPr>
        <p:sp>
          <p:nvSpPr>
            <p:cNvPr id="1050" name="Rectangle 1049">
              <a:extLst>
                <a:ext uri="{FF2B5EF4-FFF2-40B4-BE49-F238E27FC236}">
                  <a16:creationId xmlns:a16="http://schemas.microsoft.com/office/drawing/2014/main" id="{7B1A31CB-EAE6-0445-B0A5-72EA42D3E940}"/>
                </a:ext>
              </a:extLst>
            </p:cNvPr>
            <p:cNvSpPr/>
            <p:nvPr/>
          </p:nvSpPr>
          <p:spPr>
            <a:xfrm flipH="1">
              <a:off x="6873240" y="3072939"/>
              <a:ext cx="112160" cy="1013131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1" name="Rectangle 1050">
              <a:extLst>
                <a:ext uri="{FF2B5EF4-FFF2-40B4-BE49-F238E27FC236}">
                  <a16:creationId xmlns:a16="http://schemas.microsoft.com/office/drawing/2014/main" id="{97072FBE-3643-E740-9EA8-E535D0D8D2E3}"/>
                </a:ext>
              </a:extLst>
            </p:cNvPr>
            <p:cNvSpPr/>
            <p:nvPr/>
          </p:nvSpPr>
          <p:spPr>
            <a:xfrm flipH="1">
              <a:off x="7401791" y="3059084"/>
              <a:ext cx="112160" cy="1013131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2" name="Triangle 1051">
              <a:extLst>
                <a:ext uri="{FF2B5EF4-FFF2-40B4-BE49-F238E27FC236}">
                  <a16:creationId xmlns:a16="http://schemas.microsoft.com/office/drawing/2014/main" id="{CD4DB9B0-37CB-EA45-81E1-A8F56A24D556}"/>
                </a:ext>
              </a:extLst>
            </p:cNvPr>
            <p:cNvSpPr/>
            <p:nvPr/>
          </p:nvSpPr>
          <p:spPr>
            <a:xfrm rot="10800000">
              <a:off x="6682049" y="1710672"/>
              <a:ext cx="918555" cy="497731"/>
            </a:xfrm>
            <a:prstGeom prst="triangl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3" name="Rectangle 1052">
              <a:extLst>
                <a:ext uri="{FF2B5EF4-FFF2-40B4-BE49-F238E27FC236}">
                  <a16:creationId xmlns:a16="http://schemas.microsoft.com/office/drawing/2014/main" id="{C032FE23-B4BB-4E4E-B29D-70C784F5FD0F}"/>
                </a:ext>
              </a:extLst>
            </p:cNvPr>
            <p:cNvSpPr/>
            <p:nvPr/>
          </p:nvSpPr>
          <p:spPr>
            <a:xfrm>
              <a:off x="7082444" y="1404851"/>
              <a:ext cx="149628" cy="159881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4" name="Oval 1053">
              <a:extLst>
                <a:ext uri="{FF2B5EF4-FFF2-40B4-BE49-F238E27FC236}">
                  <a16:creationId xmlns:a16="http://schemas.microsoft.com/office/drawing/2014/main" id="{1436B8AF-4BBF-2D44-9EDF-A639CDC9A994}"/>
                </a:ext>
              </a:extLst>
            </p:cNvPr>
            <p:cNvSpPr/>
            <p:nvPr/>
          </p:nvSpPr>
          <p:spPr>
            <a:xfrm>
              <a:off x="6546272" y="1618899"/>
              <a:ext cx="326968" cy="29094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5" name="Oval 1054">
              <a:extLst>
                <a:ext uri="{FF2B5EF4-FFF2-40B4-BE49-F238E27FC236}">
                  <a16:creationId xmlns:a16="http://schemas.microsoft.com/office/drawing/2014/main" id="{88CB0D72-EBA1-6744-A5E1-A00A8383FB21}"/>
                </a:ext>
              </a:extLst>
            </p:cNvPr>
            <p:cNvSpPr/>
            <p:nvPr/>
          </p:nvSpPr>
          <p:spPr>
            <a:xfrm>
              <a:off x="7464827" y="1593961"/>
              <a:ext cx="326968" cy="29094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6" name="Oval 1055">
              <a:extLst>
                <a:ext uri="{FF2B5EF4-FFF2-40B4-BE49-F238E27FC236}">
                  <a16:creationId xmlns:a16="http://schemas.microsoft.com/office/drawing/2014/main" id="{186FAF32-2CE6-2547-B770-6638917C3F38}"/>
                </a:ext>
              </a:extLst>
            </p:cNvPr>
            <p:cNvSpPr/>
            <p:nvPr/>
          </p:nvSpPr>
          <p:spPr>
            <a:xfrm>
              <a:off x="6844143" y="820187"/>
              <a:ext cx="570807" cy="66225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7" name="Oval 1056">
              <a:extLst>
                <a:ext uri="{FF2B5EF4-FFF2-40B4-BE49-F238E27FC236}">
                  <a16:creationId xmlns:a16="http://schemas.microsoft.com/office/drawing/2014/main" id="{AB467AFC-AAAF-114F-991C-E19FBB42B3D9}"/>
                </a:ext>
              </a:extLst>
            </p:cNvPr>
            <p:cNvSpPr/>
            <p:nvPr/>
          </p:nvSpPr>
          <p:spPr>
            <a:xfrm>
              <a:off x="6766557" y="1127762"/>
              <a:ext cx="185651" cy="20504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8" name="Oval 1057">
              <a:extLst>
                <a:ext uri="{FF2B5EF4-FFF2-40B4-BE49-F238E27FC236}">
                  <a16:creationId xmlns:a16="http://schemas.microsoft.com/office/drawing/2014/main" id="{56B321EC-BD9C-CE44-A4D1-0EF866CEB64B}"/>
                </a:ext>
              </a:extLst>
            </p:cNvPr>
            <p:cNvSpPr/>
            <p:nvPr/>
          </p:nvSpPr>
          <p:spPr>
            <a:xfrm>
              <a:off x="7323514" y="1127762"/>
              <a:ext cx="185651" cy="20504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9" name="Rectangle 1058">
              <a:extLst>
                <a:ext uri="{FF2B5EF4-FFF2-40B4-BE49-F238E27FC236}">
                  <a16:creationId xmlns:a16="http://schemas.microsoft.com/office/drawing/2014/main" id="{1EB34107-9466-2D45-8687-4CB53840B601}"/>
                </a:ext>
              </a:extLst>
            </p:cNvPr>
            <p:cNvSpPr/>
            <p:nvPr/>
          </p:nvSpPr>
          <p:spPr>
            <a:xfrm rot="5400000">
              <a:off x="7113270" y="1399654"/>
              <a:ext cx="126768" cy="66502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0" name="Triangle 1059">
              <a:extLst>
                <a:ext uri="{FF2B5EF4-FFF2-40B4-BE49-F238E27FC236}">
                  <a16:creationId xmlns:a16="http://schemas.microsoft.com/office/drawing/2014/main" id="{02AF75E5-0E30-194C-9931-5087EA8209E9}"/>
                </a:ext>
              </a:extLst>
            </p:cNvPr>
            <p:cNvSpPr/>
            <p:nvPr/>
          </p:nvSpPr>
          <p:spPr>
            <a:xfrm rot="10800000">
              <a:off x="6723614" y="2696107"/>
              <a:ext cx="918555" cy="497731"/>
            </a:xfrm>
            <a:prstGeom prst="triangl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1" name="Oval 1060">
              <a:extLst>
                <a:ext uri="{FF2B5EF4-FFF2-40B4-BE49-F238E27FC236}">
                  <a16:creationId xmlns:a16="http://schemas.microsoft.com/office/drawing/2014/main" id="{FC55F413-43DB-594D-A412-5020ED00697C}"/>
                </a:ext>
              </a:extLst>
            </p:cNvPr>
            <p:cNvSpPr/>
            <p:nvPr/>
          </p:nvSpPr>
          <p:spPr>
            <a:xfrm>
              <a:off x="6766557" y="2881744"/>
              <a:ext cx="324197" cy="29925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2" name="Oval 1061">
              <a:extLst>
                <a:ext uri="{FF2B5EF4-FFF2-40B4-BE49-F238E27FC236}">
                  <a16:creationId xmlns:a16="http://schemas.microsoft.com/office/drawing/2014/main" id="{2525D3CF-CC5C-C544-BAD8-FCFC19BD7B23}"/>
                </a:ext>
              </a:extLst>
            </p:cNvPr>
            <p:cNvSpPr/>
            <p:nvPr/>
          </p:nvSpPr>
          <p:spPr>
            <a:xfrm>
              <a:off x="7282991" y="2879109"/>
              <a:ext cx="324197" cy="29925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3" name="Rectangle 1062">
              <a:extLst>
                <a:ext uri="{FF2B5EF4-FFF2-40B4-BE49-F238E27FC236}">
                  <a16:creationId xmlns:a16="http://schemas.microsoft.com/office/drawing/2014/main" id="{FEE897B4-D707-2249-9565-108BDF78D142}"/>
                </a:ext>
              </a:extLst>
            </p:cNvPr>
            <p:cNvSpPr/>
            <p:nvPr/>
          </p:nvSpPr>
          <p:spPr>
            <a:xfrm rot="1197265" flipH="1">
              <a:off x="6534384" y="1739486"/>
              <a:ext cx="45897" cy="1061559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4" name="Rectangle 1063">
              <a:extLst>
                <a:ext uri="{FF2B5EF4-FFF2-40B4-BE49-F238E27FC236}">
                  <a16:creationId xmlns:a16="http://schemas.microsoft.com/office/drawing/2014/main" id="{DEDCAD29-162C-7B4A-ACD3-5C2998EB3BB8}"/>
                </a:ext>
              </a:extLst>
            </p:cNvPr>
            <p:cNvSpPr/>
            <p:nvPr/>
          </p:nvSpPr>
          <p:spPr>
            <a:xfrm rot="20078868" flipH="1">
              <a:off x="7791704" y="1673476"/>
              <a:ext cx="45897" cy="1061559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65" name="Group 1064">
              <a:extLst>
                <a:ext uri="{FF2B5EF4-FFF2-40B4-BE49-F238E27FC236}">
                  <a16:creationId xmlns:a16="http://schemas.microsoft.com/office/drawing/2014/main" id="{864714BA-515F-7742-BBE5-EA5DFBDB1B74}"/>
                </a:ext>
              </a:extLst>
            </p:cNvPr>
            <p:cNvGrpSpPr/>
            <p:nvPr/>
          </p:nvGrpSpPr>
          <p:grpSpPr>
            <a:xfrm>
              <a:off x="6514613" y="4278831"/>
              <a:ext cx="547910" cy="292331"/>
              <a:chOff x="6437490" y="4362796"/>
              <a:chExt cx="695517" cy="376843"/>
            </a:xfrm>
          </p:grpSpPr>
          <p:sp>
            <p:nvSpPr>
              <p:cNvPr id="1139" name="Oval 1138">
                <a:extLst>
                  <a:ext uri="{FF2B5EF4-FFF2-40B4-BE49-F238E27FC236}">
                    <a16:creationId xmlns:a16="http://schemas.microsoft.com/office/drawing/2014/main" id="{AC91FD75-E42D-304E-8DA4-51746E049FB2}"/>
                  </a:ext>
                </a:extLst>
              </p:cNvPr>
              <p:cNvSpPr/>
              <p:nvPr/>
            </p:nvSpPr>
            <p:spPr>
              <a:xfrm>
                <a:off x="6546272" y="448887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0" name="Oval 1139">
                <a:extLst>
                  <a:ext uri="{FF2B5EF4-FFF2-40B4-BE49-F238E27FC236}">
                    <a16:creationId xmlns:a16="http://schemas.microsoft.com/office/drawing/2014/main" id="{459065CD-EBD7-7E48-A9BF-1F6AFFBE9823}"/>
                  </a:ext>
                </a:extLst>
              </p:cNvPr>
              <p:cNvSpPr/>
              <p:nvPr/>
            </p:nvSpPr>
            <p:spPr>
              <a:xfrm>
                <a:off x="6706290" y="455121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1" name="Oval 1140">
                <a:extLst>
                  <a:ext uri="{FF2B5EF4-FFF2-40B4-BE49-F238E27FC236}">
                    <a16:creationId xmlns:a16="http://schemas.microsoft.com/office/drawing/2014/main" id="{86C10481-7E92-B74F-BDC0-A4A7353D9486}"/>
                  </a:ext>
                </a:extLst>
              </p:cNvPr>
              <p:cNvSpPr/>
              <p:nvPr/>
            </p:nvSpPr>
            <p:spPr>
              <a:xfrm>
                <a:off x="6859382" y="461494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2" name="Oval 1141">
                <a:extLst>
                  <a:ext uri="{FF2B5EF4-FFF2-40B4-BE49-F238E27FC236}">
                    <a16:creationId xmlns:a16="http://schemas.microsoft.com/office/drawing/2014/main" id="{A8016A28-B623-9944-A83A-913064FBA9C4}"/>
                  </a:ext>
                </a:extLst>
              </p:cNvPr>
              <p:cNvSpPr/>
              <p:nvPr/>
            </p:nvSpPr>
            <p:spPr>
              <a:xfrm>
                <a:off x="7012474" y="461356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3" name="Oval 1142">
                <a:extLst>
                  <a:ext uri="{FF2B5EF4-FFF2-40B4-BE49-F238E27FC236}">
                    <a16:creationId xmlns:a16="http://schemas.microsoft.com/office/drawing/2014/main" id="{AD8A9658-019D-F845-B932-290D588D4E81}"/>
                  </a:ext>
                </a:extLst>
              </p:cNvPr>
              <p:cNvSpPr/>
              <p:nvPr/>
            </p:nvSpPr>
            <p:spPr>
              <a:xfrm>
                <a:off x="6437490" y="4362796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066" name="Group 1065">
              <a:extLst>
                <a:ext uri="{FF2B5EF4-FFF2-40B4-BE49-F238E27FC236}">
                  <a16:creationId xmlns:a16="http://schemas.microsoft.com/office/drawing/2014/main" id="{9C1A609A-4247-024B-A572-6CB57DA39552}"/>
                </a:ext>
              </a:extLst>
            </p:cNvPr>
            <p:cNvGrpSpPr/>
            <p:nvPr/>
          </p:nvGrpSpPr>
          <p:grpSpPr>
            <a:xfrm flipH="1">
              <a:off x="7333909" y="4278831"/>
              <a:ext cx="547910" cy="292331"/>
              <a:chOff x="6437490" y="4362796"/>
              <a:chExt cx="695517" cy="376843"/>
            </a:xfrm>
          </p:grpSpPr>
          <p:sp>
            <p:nvSpPr>
              <p:cNvPr id="1134" name="Oval 1133">
                <a:extLst>
                  <a:ext uri="{FF2B5EF4-FFF2-40B4-BE49-F238E27FC236}">
                    <a16:creationId xmlns:a16="http://schemas.microsoft.com/office/drawing/2014/main" id="{94A7FC4D-F271-3D4A-9CE5-420C2B9BB9A0}"/>
                  </a:ext>
                </a:extLst>
              </p:cNvPr>
              <p:cNvSpPr/>
              <p:nvPr/>
            </p:nvSpPr>
            <p:spPr>
              <a:xfrm>
                <a:off x="6546272" y="448887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35" name="Oval 1134">
                <a:extLst>
                  <a:ext uri="{FF2B5EF4-FFF2-40B4-BE49-F238E27FC236}">
                    <a16:creationId xmlns:a16="http://schemas.microsoft.com/office/drawing/2014/main" id="{6C76E2F4-E23A-444A-AC68-73AAF39285C5}"/>
                  </a:ext>
                </a:extLst>
              </p:cNvPr>
              <p:cNvSpPr/>
              <p:nvPr/>
            </p:nvSpPr>
            <p:spPr>
              <a:xfrm>
                <a:off x="6706290" y="455121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36" name="Oval 1135">
                <a:extLst>
                  <a:ext uri="{FF2B5EF4-FFF2-40B4-BE49-F238E27FC236}">
                    <a16:creationId xmlns:a16="http://schemas.microsoft.com/office/drawing/2014/main" id="{CBC2A505-B22E-7548-BAA8-E60A99ABE380}"/>
                  </a:ext>
                </a:extLst>
              </p:cNvPr>
              <p:cNvSpPr/>
              <p:nvPr/>
            </p:nvSpPr>
            <p:spPr>
              <a:xfrm>
                <a:off x="6859382" y="461494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37" name="Oval 1136">
                <a:extLst>
                  <a:ext uri="{FF2B5EF4-FFF2-40B4-BE49-F238E27FC236}">
                    <a16:creationId xmlns:a16="http://schemas.microsoft.com/office/drawing/2014/main" id="{690129B2-2CF3-8642-BCCE-B0B0DB8CCF46}"/>
                  </a:ext>
                </a:extLst>
              </p:cNvPr>
              <p:cNvSpPr/>
              <p:nvPr/>
            </p:nvSpPr>
            <p:spPr>
              <a:xfrm>
                <a:off x="7012474" y="461356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38" name="Oval 1137">
                <a:extLst>
                  <a:ext uri="{FF2B5EF4-FFF2-40B4-BE49-F238E27FC236}">
                    <a16:creationId xmlns:a16="http://schemas.microsoft.com/office/drawing/2014/main" id="{A0E2DC49-6015-0C42-BB74-4FA631213EDD}"/>
                  </a:ext>
                </a:extLst>
              </p:cNvPr>
              <p:cNvSpPr/>
              <p:nvPr/>
            </p:nvSpPr>
            <p:spPr>
              <a:xfrm>
                <a:off x="6437490" y="4362796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067" name="Group 1066">
              <a:extLst>
                <a:ext uri="{FF2B5EF4-FFF2-40B4-BE49-F238E27FC236}">
                  <a16:creationId xmlns:a16="http://schemas.microsoft.com/office/drawing/2014/main" id="{1DBCF741-2C3E-404C-A78E-F1AAA0CF947E}"/>
                </a:ext>
              </a:extLst>
            </p:cNvPr>
            <p:cNvGrpSpPr/>
            <p:nvPr/>
          </p:nvGrpSpPr>
          <p:grpSpPr>
            <a:xfrm>
              <a:off x="6458099" y="4423921"/>
              <a:ext cx="547910" cy="292331"/>
              <a:chOff x="6437490" y="4362796"/>
              <a:chExt cx="695517" cy="376843"/>
            </a:xfrm>
          </p:grpSpPr>
          <p:sp>
            <p:nvSpPr>
              <p:cNvPr id="1129" name="Oval 1128">
                <a:extLst>
                  <a:ext uri="{FF2B5EF4-FFF2-40B4-BE49-F238E27FC236}">
                    <a16:creationId xmlns:a16="http://schemas.microsoft.com/office/drawing/2014/main" id="{5D22881C-4A16-F44F-994F-18FD57BD7AD5}"/>
                  </a:ext>
                </a:extLst>
              </p:cNvPr>
              <p:cNvSpPr/>
              <p:nvPr/>
            </p:nvSpPr>
            <p:spPr>
              <a:xfrm>
                <a:off x="6546272" y="448887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30" name="Oval 1129">
                <a:extLst>
                  <a:ext uri="{FF2B5EF4-FFF2-40B4-BE49-F238E27FC236}">
                    <a16:creationId xmlns:a16="http://schemas.microsoft.com/office/drawing/2014/main" id="{5F8CB54C-F01F-5645-89C5-43E88F413019}"/>
                  </a:ext>
                </a:extLst>
              </p:cNvPr>
              <p:cNvSpPr/>
              <p:nvPr/>
            </p:nvSpPr>
            <p:spPr>
              <a:xfrm>
                <a:off x="6706290" y="455121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31" name="Oval 1130">
                <a:extLst>
                  <a:ext uri="{FF2B5EF4-FFF2-40B4-BE49-F238E27FC236}">
                    <a16:creationId xmlns:a16="http://schemas.microsoft.com/office/drawing/2014/main" id="{A26298CA-79DF-9A46-9600-04D39D5D0DA2}"/>
                  </a:ext>
                </a:extLst>
              </p:cNvPr>
              <p:cNvSpPr/>
              <p:nvPr/>
            </p:nvSpPr>
            <p:spPr>
              <a:xfrm>
                <a:off x="6859382" y="461494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32" name="Oval 1131">
                <a:extLst>
                  <a:ext uri="{FF2B5EF4-FFF2-40B4-BE49-F238E27FC236}">
                    <a16:creationId xmlns:a16="http://schemas.microsoft.com/office/drawing/2014/main" id="{DE62C35F-69D8-5544-A2B3-DF87964CC6FC}"/>
                  </a:ext>
                </a:extLst>
              </p:cNvPr>
              <p:cNvSpPr/>
              <p:nvPr/>
            </p:nvSpPr>
            <p:spPr>
              <a:xfrm>
                <a:off x="7012474" y="461356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33" name="Oval 1132">
                <a:extLst>
                  <a:ext uri="{FF2B5EF4-FFF2-40B4-BE49-F238E27FC236}">
                    <a16:creationId xmlns:a16="http://schemas.microsoft.com/office/drawing/2014/main" id="{2F9AEE0F-48F0-EA4C-9E42-89ABB02DDE8C}"/>
                  </a:ext>
                </a:extLst>
              </p:cNvPr>
              <p:cNvSpPr/>
              <p:nvPr/>
            </p:nvSpPr>
            <p:spPr>
              <a:xfrm>
                <a:off x="6437490" y="4362796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068" name="Group 1067">
              <a:extLst>
                <a:ext uri="{FF2B5EF4-FFF2-40B4-BE49-F238E27FC236}">
                  <a16:creationId xmlns:a16="http://schemas.microsoft.com/office/drawing/2014/main" id="{1DE0408E-8A50-F745-9DC9-D28AFC08020B}"/>
                </a:ext>
              </a:extLst>
            </p:cNvPr>
            <p:cNvGrpSpPr/>
            <p:nvPr/>
          </p:nvGrpSpPr>
          <p:grpSpPr>
            <a:xfrm flipH="1">
              <a:off x="7378206" y="4422846"/>
              <a:ext cx="547910" cy="292331"/>
              <a:chOff x="6437490" y="4362796"/>
              <a:chExt cx="695517" cy="376843"/>
            </a:xfrm>
          </p:grpSpPr>
          <p:sp>
            <p:nvSpPr>
              <p:cNvPr id="1124" name="Oval 1123">
                <a:extLst>
                  <a:ext uri="{FF2B5EF4-FFF2-40B4-BE49-F238E27FC236}">
                    <a16:creationId xmlns:a16="http://schemas.microsoft.com/office/drawing/2014/main" id="{FDA0B824-DF21-2E42-A570-B8E57ADB18E8}"/>
                  </a:ext>
                </a:extLst>
              </p:cNvPr>
              <p:cNvSpPr/>
              <p:nvPr/>
            </p:nvSpPr>
            <p:spPr>
              <a:xfrm>
                <a:off x="6546272" y="448887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25" name="Oval 1124">
                <a:extLst>
                  <a:ext uri="{FF2B5EF4-FFF2-40B4-BE49-F238E27FC236}">
                    <a16:creationId xmlns:a16="http://schemas.microsoft.com/office/drawing/2014/main" id="{AAA5F60D-2E33-BB49-A446-A8135559BE29}"/>
                  </a:ext>
                </a:extLst>
              </p:cNvPr>
              <p:cNvSpPr/>
              <p:nvPr/>
            </p:nvSpPr>
            <p:spPr>
              <a:xfrm>
                <a:off x="6706290" y="455121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26" name="Oval 1125">
                <a:extLst>
                  <a:ext uri="{FF2B5EF4-FFF2-40B4-BE49-F238E27FC236}">
                    <a16:creationId xmlns:a16="http://schemas.microsoft.com/office/drawing/2014/main" id="{30E71865-F39C-614E-8863-1F67EE5B400B}"/>
                  </a:ext>
                </a:extLst>
              </p:cNvPr>
              <p:cNvSpPr/>
              <p:nvPr/>
            </p:nvSpPr>
            <p:spPr>
              <a:xfrm>
                <a:off x="6859382" y="461494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27" name="Oval 1126">
                <a:extLst>
                  <a:ext uri="{FF2B5EF4-FFF2-40B4-BE49-F238E27FC236}">
                    <a16:creationId xmlns:a16="http://schemas.microsoft.com/office/drawing/2014/main" id="{F722D291-3D41-5F4C-9C55-2632683D4223}"/>
                  </a:ext>
                </a:extLst>
              </p:cNvPr>
              <p:cNvSpPr/>
              <p:nvPr/>
            </p:nvSpPr>
            <p:spPr>
              <a:xfrm>
                <a:off x="7012474" y="461356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28" name="Oval 1127">
                <a:extLst>
                  <a:ext uri="{FF2B5EF4-FFF2-40B4-BE49-F238E27FC236}">
                    <a16:creationId xmlns:a16="http://schemas.microsoft.com/office/drawing/2014/main" id="{0F35A791-F4BD-9B4A-BA57-75444DCB653F}"/>
                  </a:ext>
                </a:extLst>
              </p:cNvPr>
              <p:cNvSpPr/>
              <p:nvPr/>
            </p:nvSpPr>
            <p:spPr>
              <a:xfrm>
                <a:off x="6437490" y="4362796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069" name="Group 1068">
              <a:extLst>
                <a:ext uri="{FF2B5EF4-FFF2-40B4-BE49-F238E27FC236}">
                  <a16:creationId xmlns:a16="http://schemas.microsoft.com/office/drawing/2014/main" id="{ED3AD058-8C02-6D41-9DFD-B3CA03E532E6}"/>
                </a:ext>
              </a:extLst>
            </p:cNvPr>
            <p:cNvGrpSpPr/>
            <p:nvPr/>
          </p:nvGrpSpPr>
          <p:grpSpPr>
            <a:xfrm>
              <a:off x="7905730" y="2717825"/>
              <a:ext cx="690681" cy="571678"/>
              <a:chOff x="7561169" y="5121383"/>
              <a:chExt cx="690681" cy="571678"/>
            </a:xfrm>
          </p:grpSpPr>
          <p:grpSp>
            <p:nvGrpSpPr>
              <p:cNvPr id="1107" name="Group 1106">
                <a:extLst>
                  <a:ext uri="{FF2B5EF4-FFF2-40B4-BE49-F238E27FC236}">
                    <a16:creationId xmlns:a16="http://schemas.microsoft.com/office/drawing/2014/main" id="{A68F7EEA-1FED-1140-BCE1-A4BB93D119AA}"/>
                  </a:ext>
                </a:extLst>
              </p:cNvPr>
              <p:cNvGrpSpPr/>
              <p:nvPr/>
            </p:nvGrpSpPr>
            <p:grpSpPr>
              <a:xfrm flipH="1">
                <a:off x="7563155" y="5121383"/>
                <a:ext cx="547910" cy="292331"/>
                <a:chOff x="6437490" y="4362796"/>
                <a:chExt cx="695517" cy="376843"/>
              </a:xfrm>
            </p:grpSpPr>
            <p:sp>
              <p:nvSpPr>
                <p:cNvPr id="1119" name="Oval 1118">
                  <a:extLst>
                    <a:ext uri="{FF2B5EF4-FFF2-40B4-BE49-F238E27FC236}">
                      <a16:creationId xmlns:a16="http://schemas.microsoft.com/office/drawing/2014/main" id="{1872F376-A4F9-2345-BBB7-17FC6DE4D005}"/>
                    </a:ext>
                  </a:extLst>
                </p:cNvPr>
                <p:cNvSpPr/>
                <p:nvPr/>
              </p:nvSpPr>
              <p:spPr>
                <a:xfrm>
                  <a:off x="6546272" y="4488873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0" name="Oval 1119">
                  <a:extLst>
                    <a:ext uri="{FF2B5EF4-FFF2-40B4-BE49-F238E27FC236}">
                      <a16:creationId xmlns:a16="http://schemas.microsoft.com/office/drawing/2014/main" id="{03812D96-3F05-2B44-AC05-D05A5E2FFF4D}"/>
                    </a:ext>
                  </a:extLst>
                </p:cNvPr>
                <p:cNvSpPr/>
                <p:nvPr/>
              </p:nvSpPr>
              <p:spPr>
                <a:xfrm>
                  <a:off x="6706290" y="4551218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1" name="Oval 1120">
                  <a:extLst>
                    <a:ext uri="{FF2B5EF4-FFF2-40B4-BE49-F238E27FC236}">
                      <a16:creationId xmlns:a16="http://schemas.microsoft.com/office/drawing/2014/main" id="{E76E48D7-D3B6-1C40-817C-31EBDD891590}"/>
                    </a:ext>
                  </a:extLst>
                </p:cNvPr>
                <p:cNvSpPr/>
                <p:nvPr/>
              </p:nvSpPr>
              <p:spPr>
                <a:xfrm>
                  <a:off x="6859382" y="4614948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2" name="Oval 1121">
                  <a:extLst>
                    <a:ext uri="{FF2B5EF4-FFF2-40B4-BE49-F238E27FC236}">
                      <a16:creationId xmlns:a16="http://schemas.microsoft.com/office/drawing/2014/main" id="{992593A9-D141-534B-96CA-223C2D977D27}"/>
                    </a:ext>
                  </a:extLst>
                </p:cNvPr>
                <p:cNvSpPr/>
                <p:nvPr/>
              </p:nvSpPr>
              <p:spPr>
                <a:xfrm>
                  <a:off x="7012474" y="4613563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3" name="Oval 1122">
                  <a:extLst>
                    <a:ext uri="{FF2B5EF4-FFF2-40B4-BE49-F238E27FC236}">
                      <a16:creationId xmlns:a16="http://schemas.microsoft.com/office/drawing/2014/main" id="{4297E711-6B2D-B544-911D-EFFD6B49CB6C}"/>
                    </a:ext>
                  </a:extLst>
                </p:cNvPr>
                <p:cNvSpPr/>
                <p:nvPr/>
              </p:nvSpPr>
              <p:spPr>
                <a:xfrm>
                  <a:off x="6437490" y="4362796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08" name="Group 1107">
                <a:extLst>
                  <a:ext uri="{FF2B5EF4-FFF2-40B4-BE49-F238E27FC236}">
                    <a16:creationId xmlns:a16="http://schemas.microsoft.com/office/drawing/2014/main" id="{6DF8EAC5-E0EB-4E46-AFAA-5A9B411BFCA3}"/>
                  </a:ext>
                </a:extLst>
              </p:cNvPr>
              <p:cNvGrpSpPr/>
              <p:nvPr/>
            </p:nvGrpSpPr>
            <p:grpSpPr>
              <a:xfrm flipH="1">
                <a:off x="7561169" y="5255640"/>
                <a:ext cx="608741" cy="292331"/>
                <a:chOff x="6437490" y="4362796"/>
                <a:chExt cx="772736" cy="376843"/>
              </a:xfrm>
            </p:grpSpPr>
            <p:sp>
              <p:nvSpPr>
                <p:cNvPr id="1114" name="Oval 1113">
                  <a:extLst>
                    <a:ext uri="{FF2B5EF4-FFF2-40B4-BE49-F238E27FC236}">
                      <a16:creationId xmlns:a16="http://schemas.microsoft.com/office/drawing/2014/main" id="{A37302CF-7AEC-1447-93CD-458808F87EFB}"/>
                    </a:ext>
                  </a:extLst>
                </p:cNvPr>
                <p:cNvSpPr/>
                <p:nvPr/>
              </p:nvSpPr>
              <p:spPr>
                <a:xfrm>
                  <a:off x="6546272" y="4488873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5" name="Oval 1114">
                  <a:extLst>
                    <a:ext uri="{FF2B5EF4-FFF2-40B4-BE49-F238E27FC236}">
                      <a16:creationId xmlns:a16="http://schemas.microsoft.com/office/drawing/2014/main" id="{6123B227-C11A-5B45-9572-434F1D792464}"/>
                    </a:ext>
                  </a:extLst>
                </p:cNvPr>
                <p:cNvSpPr/>
                <p:nvPr/>
              </p:nvSpPr>
              <p:spPr>
                <a:xfrm>
                  <a:off x="6706290" y="4551218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6" name="Oval 1115">
                  <a:extLst>
                    <a:ext uri="{FF2B5EF4-FFF2-40B4-BE49-F238E27FC236}">
                      <a16:creationId xmlns:a16="http://schemas.microsoft.com/office/drawing/2014/main" id="{95542603-F5CB-B347-983E-A34EA105E17F}"/>
                    </a:ext>
                  </a:extLst>
                </p:cNvPr>
                <p:cNvSpPr/>
                <p:nvPr/>
              </p:nvSpPr>
              <p:spPr>
                <a:xfrm>
                  <a:off x="6859382" y="4614948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7" name="Oval 1116">
                  <a:extLst>
                    <a:ext uri="{FF2B5EF4-FFF2-40B4-BE49-F238E27FC236}">
                      <a16:creationId xmlns:a16="http://schemas.microsoft.com/office/drawing/2014/main" id="{434490AB-4DE4-364D-B6AF-A7F24CA9ABF0}"/>
                    </a:ext>
                  </a:extLst>
                </p:cNvPr>
                <p:cNvSpPr/>
                <p:nvPr/>
              </p:nvSpPr>
              <p:spPr>
                <a:xfrm>
                  <a:off x="7089693" y="4613563"/>
                  <a:ext cx="120533" cy="124690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8" name="Oval 1117">
                  <a:extLst>
                    <a:ext uri="{FF2B5EF4-FFF2-40B4-BE49-F238E27FC236}">
                      <a16:creationId xmlns:a16="http://schemas.microsoft.com/office/drawing/2014/main" id="{56CAAD75-F2EA-664C-A28A-2433EA363E71}"/>
                    </a:ext>
                  </a:extLst>
                </p:cNvPr>
                <p:cNvSpPr/>
                <p:nvPr/>
              </p:nvSpPr>
              <p:spPr>
                <a:xfrm>
                  <a:off x="6437490" y="4362796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09" name="Group 1108">
                <a:extLst>
                  <a:ext uri="{FF2B5EF4-FFF2-40B4-BE49-F238E27FC236}">
                    <a16:creationId xmlns:a16="http://schemas.microsoft.com/office/drawing/2014/main" id="{E11A94B2-006F-CD4C-99F2-B1B6F9EEE565}"/>
                  </a:ext>
                </a:extLst>
              </p:cNvPr>
              <p:cNvGrpSpPr/>
              <p:nvPr/>
            </p:nvGrpSpPr>
            <p:grpSpPr>
              <a:xfrm flipH="1">
                <a:off x="7824542" y="5400730"/>
                <a:ext cx="427308" cy="292331"/>
                <a:chOff x="6437490" y="4362796"/>
                <a:chExt cx="542425" cy="376843"/>
              </a:xfrm>
            </p:grpSpPr>
            <p:sp>
              <p:nvSpPr>
                <p:cNvPr id="1110" name="Oval 1109">
                  <a:extLst>
                    <a:ext uri="{FF2B5EF4-FFF2-40B4-BE49-F238E27FC236}">
                      <a16:creationId xmlns:a16="http://schemas.microsoft.com/office/drawing/2014/main" id="{0AC3338E-7827-F84F-B86F-B77C42440AAE}"/>
                    </a:ext>
                  </a:extLst>
                </p:cNvPr>
                <p:cNvSpPr/>
                <p:nvPr/>
              </p:nvSpPr>
              <p:spPr>
                <a:xfrm>
                  <a:off x="6546272" y="4488873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1" name="Oval 1110">
                  <a:extLst>
                    <a:ext uri="{FF2B5EF4-FFF2-40B4-BE49-F238E27FC236}">
                      <a16:creationId xmlns:a16="http://schemas.microsoft.com/office/drawing/2014/main" id="{17CB57F1-A452-4F43-AE8D-C667CA0F532D}"/>
                    </a:ext>
                  </a:extLst>
                </p:cNvPr>
                <p:cNvSpPr/>
                <p:nvPr/>
              </p:nvSpPr>
              <p:spPr>
                <a:xfrm>
                  <a:off x="6706290" y="4551218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2" name="Oval 1111">
                  <a:extLst>
                    <a:ext uri="{FF2B5EF4-FFF2-40B4-BE49-F238E27FC236}">
                      <a16:creationId xmlns:a16="http://schemas.microsoft.com/office/drawing/2014/main" id="{3A87D26A-6F83-DC42-9DA8-ED0B793A7236}"/>
                    </a:ext>
                  </a:extLst>
                </p:cNvPr>
                <p:cNvSpPr/>
                <p:nvPr/>
              </p:nvSpPr>
              <p:spPr>
                <a:xfrm>
                  <a:off x="6859382" y="4614948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3" name="Oval 1112">
                  <a:extLst>
                    <a:ext uri="{FF2B5EF4-FFF2-40B4-BE49-F238E27FC236}">
                      <a16:creationId xmlns:a16="http://schemas.microsoft.com/office/drawing/2014/main" id="{3ED946A7-768B-6945-BC07-3D3364204099}"/>
                    </a:ext>
                  </a:extLst>
                </p:cNvPr>
                <p:cNvSpPr/>
                <p:nvPr/>
              </p:nvSpPr>
              <p:spPr>
                <a:xfrm>
                  <a:off x="6437490" y="4362796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1070" name="Group 1069">
              <a:extLst>
                <a:ext uri="{FF2B5EF4-FFF2-40B4-BE49-F238E27FC236}">
                  <a16:creationId xmlns:a16="http://schemas.microsoft.com/office/drawing/2014/main" id="{CC98DA06-BC5C-1848-A181-E0EF29B39412}"/>
                </a:ext>
              </a:extLst>
            </p:cNvPr>
            <p:cNvGrpSpPr/>
            <p:nvPr/>
          </p:nvGrpSpPr>
          <p:grpSpPr>
            <a:xfrm>
              <a:off x="5976821" y="2779241"/>
              <a:ext cx="547910" cy="292331"/>
              <a:chOff x="6437490" y="4362796"/>
              <a:chExt cx="695517" cy="376843"/>
            </a:xfrm>
          </p:grpSpPr>
          <p:sp>
            <p:nvSpPr>
              <p:cNvPr id="1102" name="Oval 1101">
                <a:extLst>
                  <a:ext uri="{FF2B5EF4-FFF2-40B4-BE49-F238E27FC236}">
                    <a16:creationId xmlns:a16="http://schemas.microsoft.com/office/drawing/2014/main" id="{BE1BA5DD-FB2D-0743-92DE-5983A57CE528}"/>
                  </a:ext>
                </a:extLst>
              </p:cNvPr>
              <p:cNvSpPr/>
              <p:nvPr/>
            </p:nvSpPr>
            <p:spPr>
              <a:xfrm>
                <a:off x="6546272" y="448887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03" name="Oval 1102">
                <a:extLst>
                  <a:ext uri="{FF2B5EF4-FFF2-40B4-BE49-F238E27FC236}">
                    <a16:creationId xmlns:a16="http://schemas.microsoft.com/office/drawing/2014/main" id="{F7D3CD8D-537A-FC4D-8DA1-81F70590FC91}"/>
                  </a:ext>
                </a:extLst>
              </p:cNvPr>
              <p:cNvSpPr/>
              <p:nvPr/>
            </p:nvSpPr>
            <p:spPr>
              <a:xfrm>
                <a:off x="6706290" y="455121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04" name="Oval 1103">
                <a:extLst>
                  <a:ext uri="{FF2B5EF4-FFF2-40B4-BE49-F238E27FC236}">
                    <a16:creationId xmlns:a16="http://schemas.microsoft.com/office/drawing/2014/main" id="{67ACB85F-3FC7-C34F-9F23-5391EE312168}"/>
                  </a:ext>
                </a:extLst>
              </p:cNvPr>
              <p:cNvSpPr/>
              <p:nvPr/>
            </p:nvSpPr>
            <p:spPr>
              <a:xfrm>
                <a:off x="6859382" y="461494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05" name="Oval 1104">
                <a:extLst>
                  <a:ext uri="{FF2B5EF4-FFF2-40B4-BE49-F238E27FC236}">
                    <a16:creationId xmlns:a16="http://schemas.microsoft.com/office/drawing/2014/main" id="{A6953D32-7DFA-204D-A119-E4AD26D048CC}"/>
                  </a:ext>
                </a:extLst>
              </p:cNvPr>
              <p:cNvSpPr/>
              <p:nvPr/>
            </p:nvSpPr>
            <p:spPr>
              <a:xfrm>
                <a:off x="7012474" y="461356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06" name="Oval 1105">
                <a:extLst>
                  <a:ext uri="{FF2B5EF4-FFF2-40B4-BE49-F238E27FC236}">
                    <a16:creationId xmlns:a16="http://schemas.microsoft.com/office/drawing/2014/main" id="{A7419A8F-7602-EF42-912C-750A9E3E588A}"/>
                  </a:ext>
                </a:extLst>
              </p:cNvPr>
              <p:cNvSpPr/>
              <p:nvPr/>
            </p:nvSpPr>
            <p:spPr>
              <a:xfrm>
                <a:off x="6437490" y="4362796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071" name="Group 1070">
              <a:extLst>
                <a:ext uri="{FF2B5EF4-FFF2-40B4-BE49-F238E27FC236}">
                  <a16:creationId xmlns:a16="http://schemas.microsoft.com/office/drawing/2014/main" id="{CE2C0559-31DD-4A4A-ADC5-47EDC3AE42C9}"/>
                </a:ext>
              </a:extLst>
            </p:cNvPr>
            <p:cNvGrpSpPr/>
            <p:nvPr/>
          </p:nvGrpSpPr>
          <p:grpSpPr>
            <a:xfrm>
              <a:off x="5917979" y="2913493"/>
              <a:ext cx="604021" cy="301845"/>
              <a:chOff x="6437490" y="4362796"/>
              <a:chExt cx="766744" cy="389108"/>
            </a:xfrm>
          </p:grpSpPr>
          <p:sp>
            <p:nvSpPr>
              <p:cNvPr id="1097" name="Oval 1096">
                <a:extLst>
                  <a:ext uri="{FF2B5EF4-FFF2-40B4-BE49-F238E27FC236}">
                    <a16:creationId xmlns:a16="http://schemas.microsoft.com/office/drawing/2014/main" id="{DA2D2612-DA1B-7844-8457-6DB02D5721B0}"/>
                  </a:ext>
                </a:extLst>
              </p:cNvPr>
              <p:cNvSpPr/>
              <p:nvPr/>
            </p:nvSpPr>
            <p:spPr>
              <a:xfrm>
                <a:off x="6546272" y="448887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98" name="Oval 1097">
                <a:extLst>
                  <a:ext uri="{FF2B5EF4-FFF2-40B4-BE49-F238E27FC236}">
                    <a16:creationId xmlns:a16="http://schemas.microsoft.com/office/drawing/2014/main" id="{E3A8A164-8454-DF46-8C9F-CD0CC71E5DD6}"/>
                  </a:ext>
                </a:extLst>
              </p:cNvPr>
              <p:cNvSpPr/>
              <p:nvPr/>
            </p:nvSpPr>
            <p:spPr>
              <a:xfrm>
                <a:off x="6706290" y="455121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99" name="Oval 1098">
                <a:extLst>
                  <a:ext uri="{FF2B5EF4-FFF2-40B4-BE49-F238E27FC236}">
                    <a16:creationId xmlns:a16="http://schemas.microsoft.com/office/drawing/2014/main" id="{3E71C6C4-C8B3-164D-9343-A635412AB1C3}"/>
                  </a:ext>
                </a:extLst>
              </p:cNvPr>
              <p:cNvSpPr/>
              <p:nvPr/>
            </p:nvSpPr>
            <p:spPr>
              <a:xfrm>
                <a:off x="6859382" y="461494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00" name="Oval 1099">
                <a:extLst>
                  <a:ext uri="{FF2B5EF4-FFF2-40B4-BE49-F238E27FC236}">
                    <a16:creationId xmlns:a16="http://schemas.microsoft.com/office/drawing/2014/main" id="{C3EDA37F-8679-B046-B468-AC70DA37526C}"/>
                  </a:ext>
                </a:extLst>
              </p:cNvPr>
              <p:cNvSpPr/>
              <p:nvPr/>
            </p:nvSpPr>
            <p:spPr>
              <a:xfrm>
                <a:off x="7083701" y="4627214"/>
                <a:ext cx="120533" cy="124690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01" name="Oval 1100">
                <a:extLst>
                  <a:ext uri="{FF2B5EF4-FFF2-40B4-BE49-F238E27FC236}">
                    <a16:creationId xmlns:a16="http://schemas.microsoft.com/office/drawing/2014/main" id="{24C2FB76-9A69-3342-B5E4-4C2651419435}"/>
                  </a:ext>
                </a:extLst>
              </p:cNvPr>
              <p:cNvSpPr/>
              <p:nvPr/>
            </p:nvSpPr>
            <p:spPr>
              <a:xfrm>
                <a:off x="6437490" y="4362796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072" name="Group 1071">
              <a:extLst>
                <a:ext uri="{FF2B5EF4-FFF2-40B4-BE49-F238E27FC236}">
                  <a16:creationId xmlns:a16="http://schemas.microsoft.com/office/drawing/2014/main" id="{95A52A22-8180-D54F-94DF-74FD87D60EEF}"/>
                </a:ext>
              </a:extLst>
            </p:cNvPr>
            <p:cNvGrpSpPr/>
            <p:nvPr/>
          </p:nvGrpSpPr>
          <p:grpSpPr>
            <a:xfrm>
              <a:off x="5836036" y="3058588"/>
              <a:ext cx="427308" cy="292331"/>
              <a:chOff x="6437490" y="4362796"/>
              <a:chExt cx="542425" cy="376843"/>
            </a:xfrm>
          </p:grpSpPr>
          <p:sp>
            <p:nvSpPr>
              <p:cNvPr id="1093" name="Oval 1092">
                <a:extLst>
                  <a:ext uri="{FF2B5EF4-FFF2-40B4-BE49-F238E27FC236}">
                    <a16:creationId xmlns:a16="http://schemas.microsoft.com/office/drawing/2014/main" id="{60139245-A2BC-C245-A061-3D873E13700F}"/>
                  </a:ext>
                </a:extLst>
              </p:cNvPr>
              <p:cNvSpPr/>
              <p:nvPr/>
            </p:nvSpPr>
            <p:spPr>
              <a:xfrm>
                <a:off x="6546272" y="448887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94" name="Oval 1093">
                <a:extLst>
                  <a:ext uri="{FF2B5EF4-FFF2-40B4-BE49-F238E27FC236}">
                    <a16:creationId xmlns:a16="http://schemas.microsoft.com/office/drawing/2014/main" id="{17A0ACCF-6960-1B41-8157-DA7C6E71899D}"/>
                  </a:ext>
                </a:extLst>
              </p:cNvPr>
              <p:cNvSpPr/>
              <p:nvPr/>
            </p:nvSpPr>
            <p:spPr>
              <a:xfrm>
                <a:off x="6706290" y="455121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95" name="Oval 1094">
                <a:extLst>
                  <a:ext uri="{FF2B5EF4-FFF2-40B4-BE49-F238E27FC236}">
                    <a16:creationId xmlns:a16="http://schemas.microsoft.com/office/drawing/2014/main" id="{1406D088-7A7C-A744-BFF8-B8210A1163A3}"/>
                  </a:ext>
                </a:extLst>
              </p:cNvPr>
              <p:cNvSpPr/>
              <p:nvPr/>
            </p:nvSpPr>
            <p:spPr>
              <a:xfrm>
                <a:off x="6859382" y="461494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96" name="Oval 1095">
                <a:extLst>
                  <a:ext uri="{FF2B5EF4-FFF2-40B4-BE49-F238E27FC236}">
                    <a16:creationId xmlns:a16="http://schemas.microsoft.com/office/drawing/2014/main" id="{0E3A7311-B20F-124B-AFDE-76DCD6CB3749}"/>
                  </a:ext>
                </a:extLst>
              </p:cNvPr>
              <p:cNvSpPr/>
              <p:nvPr/>
            </p:nvSpPr>
            <p:spPr>
              <a:xfrm>
                <a:off x="6437490" y="4362796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073" name="Straight Connector 1072">
              <a:extLst>
                <a:ext uri="{FF2B5EF4-FFF2-40B4-BE49-F238E27FC236}">
                  <a16:creationId xmlns:a16="http://schemas.microsoft.com/office/drawing/2014/main" id="{4922819F-3323-8A4B-B00F-C13E9BE61CB7}"/>
                </a:ext>
              </a:extLst>
            </p:cNvPr>
            <p:cNvCxnSpPr>
              <a:stCxn id="1143" idx="7"/>
              <a:endCxn id="1092" idx="2"/>
            </p:cNvCxnSpPr>
            <p:nvPr/>
          </p:nvCxnSpPr>
          <p:spPr>
            <a:xfrm flipV="1">
              <a:off x="6595660" y="4117058"/>
              <a:ext cx="220776" cy="1759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4" name="Straight Connector 1073">
              <a:extLst>
                <a:ext uri="{FF2B5EF4-FFF2-40B4-BE49-F238E27FC236}">
                  <a16:creationId xmlns:a16="http://schemas.microsoft.com/office/drawing/2014/main" id="{CDD45AF9-ADB6-D242-8379-2DB6896A1B0A}"/>
                </a:ext>
              </a:extLst>
            </p:cNvPr>
            <p:cNvCxnSpPr>
              <a:cxnSpLocks/>
              <a:endCxn id="1092" idx="5"/>
            </p:cNvCxnSpPr>
            <p:nvPr/>
          </p:nvCxnSpPr>
          <p:spPr>
            <a:xfrm flipV="1">
              <a:off x="7007088" y="4195431"/>
              <a:ext cx="36400" cy="27512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5" name="Straight Connector 1074">
              <a:extLst>
                <a:ext uri="{FF2B5EF4-FFF2-40B4-BE49-F238E27FC236}">
                  <a16:creationId xmlns:a16="http://schemas.microsoft.com/office/drawing/2014/main" id="{99A351C5-B227-764F-8C80-D2EB9DBA578D}"/>
                </a:ext>
              </a:extLst>
            </p:cNvPr>
            <p:cNvCxnSpPr>
              <a:cxnSpLocks/>
              <a:endCxn id="1091" idx="3"/>
            </p:cNvCxnSpPr>
            <p:nvPr/>
          </p:nvCxnSpPr>
          <p:spPr>
            <a:xfrm flipH="1" flipV="1">
              <a:off x="7363823" y="4178804"/>
              <a:ext cx="6276" cy="2830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6" name="Straight Connector 1075">
              <a:extLst>
                <a:ext uri="{FF2B5EF4-FFF2-40B4-BE49-F238E27FC236}">
                  <a16:creationId xmlns:a16="http://schemas.microsoft.com/office/drawing/2014/main" id="{B247839D-7F40-EF4D-8459-C154DC770C72}"/>
                </a:ext>
              </a:extLst>
            </p:cNvPr>
            <p:cNvCxnSpPr>
              <a:cxnSpLocks/>
              <a:stCxn id="1138" idx="7"/>
              <a:endCxn id="1091" idx="6"/>
            </p:cNvCxnSpPr>
            <p:nvPr/>
          </p:nvCxnSpPr>
          <p:spPr>
            <a:xfrm flipH="1" flipV="1">
              <a:off x="7590875" y="4100431"/>
              <a:ext cx="209897" cy="19256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7" name="Straight Connector 1076">
              <a:extLst>
                <a:ext uri="{FF2B5EF4-FFF2-40B4-BE49-F238E27FC236}">
                  <a16:creationId xmlns:a16="http://schemas.microsoft.com/office/drawing/2014/main" id="{477A3838-8023-D54B-A4F5-09944601D35D}"/>
                </a:ext>
              </a:extLst>
            </p:cNvPr>
            <p:cNvCxnSpPr>
              <a:cxnSpLocks/>
              <a:stCxn id="1106" idx="0"/>
              <a:endCxn id="1083" idx="1"/>
            </p:cNvCxnSpPr>
            <p:nvPr/>
          </p:nvCxnSpPr>
          <p:spPr>
            <a:xfrm flipV="1">
              <a:off x="6024298" y="2702166"/>
              <a:ext cx="265743" cy="7707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8" name="Straight Connector 1077">
              <a:extLst>
                <a:ext uri="{FF2B5EF4-FFF2-40B4-BE49-F238E27FC236}">
                  <a16:creationId xmlns:a16="http://schemas.microsoft.com/office/drawing/2014/main" id="{427F8BB7-13F5-714C-880E-59AE982A5CE6}"/>
                </a:ext>
              </a:extLst>
            </p:cNvPr>
            <p:cNvCxnSpPr>
              <a:cxnSpLocks/>
              <a:stCxn id="1105" idx="7"/>
              <a:endCxn id="1083" idx="6"/>
            </p:cNvCxnSpPr>
            <p:nvPr/>
          </p:nvCxnSpPr>
          <p:spPr>
            <a:xfrm flipH="1" flipV="1">
              <a:off x="6484555" y="2760538"/>
              <a:ext cx="26270" cy="2273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9" name="Straight Connector 1078">
              <a:extLst>
                <a:ext uri="{FF2B5EF4-FFF2-40B4-BE49-F238E27FC236}">
                  <a16:creationId xmlns:a16="http://schemas.microsoft.com/office/drawing/2014/main" id="{94A56E33-78F3-E94E-AF90-BF24F353F3D8}"/>
                </a:ext>
              </a:extLst>
            </p:cNvPr>
            <p:cNvCxnSpPr>
              <a:cxnSpLocks/>
              <a:stCxn id="1122" idx="6"/>
              <a:endCxn id="1086" idx="3"/>
            </p:cNvCxnSpPr>
            <p:nvPr/>
          </p:nvCxnSpPr>
          <p:spPr>
            <a:xfrm flipV="1">
              <a:off x="7907716" y="2748386"/>
              <a:ext cx="74374" cy="2123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0" name="Straight Connector 1079">
              <a:extLst>
                <a:ext uri="{FF2B5EF4-FFF2-40B4-BE49-F238E27FC236}">
                  <a16:creationId xmlns:a16="http://schemas.microsoft.com/office/drawing/2014/main" id="{B6488602-C59A-B347-A2F3-9333FF153005}"/>
                </a:ext>
              </a:extLst>
            </p:cNvPr>
            <p:cNvCxnSpPr>
              <a:cxnSpLocks/>
              <a:endCxn id="1123" idx="0"/>
            </p:cNvCxnSpPr>
            <p:nvPr/>
          </p:nvCxnSpPr>
          <p:spPr>
            <a:xfrm>
              <a:off x="8161377" y="2684713"/>
              <a:ext cx="246772" cy="331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81" name="Rectangle 1080">
              <a:extLst>
                <a:ext uri="{FF2B5EF4-FFF2-40B4-BE49-F238E27FC236}">
                  <a16:creationId xmlns:a16="http://schemas.microsoft.com/office/drawing/2014/main" id="{F1D42294-B6A3-4D4C-9E53-9CE140534E54}"/>
                </a:ext>
              </a:extLst>
            </p:cNvPr>
            <p:cNvSpPr/>
            <p:nvPr/>
          </p:nvSpPr>
          <p:spPr>
            <a:xfrm rot="366020" flipH="1">
              <a:off x="6430312" y="2277770"/>
              <a:ext cx="45719" cy="49934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2" name="Oval 1081">
              <a:extLst>
                <a:ext uri="{FF2B5EF4-FFF2-40B4-BE49-F238E27FC236}">
                  <a16:creationId xmlns:a16="http://schemas.microsoft.com/office/drawing/2014/main" id="{0EC956C5-7AA7-D24E-AF11-BF42A6ED94E3}"/>
                </a:ext>
              </a:extLst>
            </p:cNvPr>
            <p:cNvSpPr/>
            <p:nvPr/>
          </p:nvSpPr>
          <p:spPr>
            <a:xfrm>
              <a:off x="6455042" y="2112575"/>
              <a:ext cx="241067" cy="25071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3" name="Oval 1082">
              <a:extLst>
                <a:ext uri="{FF2B5EF4-FFF2-40B4-BE49-F238E27FC236}">
                  <a16:creationId xmlns:a16="http://schemas.microsoft.com/office/drawing/2014/main" id="{65201BDA-8450-634F-B043-F52CE95F7FDB}"/>
                </a:ext>
              </a:extLst>
            </p:cNvPr>
            <p:cNvSpPr/>
            <p:nvPr/>
          </p:nvSpPr>
          <p:spPr>
            <a:xfrm>
              <a:off x="6256668" y="2677988"/>
              <a:ext cx="227887" cy="1651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4" name="Rectangle 1083">
              <a:extLst>
                <a:ext uri="{FF2B5EF4-FFF2-40B4-BE49-F238E27FC236}">
                  <a16:creationId xmlns:a16="http://schemas.microsoft.com/office/drawing/2014/main" id="{78C9F2A6-196A-7B4A-82EC-256987482C23}"/>
                </a:ext>
              </a:extLst>
            </p:cNvPr>
            <p:cNvSpPr/>
            <p:nvPr/>
          </p:nvSpPr>
          <p:spPr>
            <a:xfrm rot="20813911">
              <a:off x="7930548" y="2166043"/>
              <a:ext cx="45719" cy="49934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5" name="Oval 1084">
              <a:extLst>
                <a:ext uri="{FF2B5EF4-FFF2-40B4-BE49-F238E27FC236}">
                  <a16:creationId xmlns:a16="http://schemas.microsoft.com/office/drawing/2014/main" id="{9D378E68-FB2F-EB48-9FBB-2089CF270011}"/>
                </a:ext>
              </a:extLst>
            </p:cNvPr>
            <p:cNvSpPr/>
            <p:nvPr/>
          </p:nvSpPr>
          <p:spPr>
            <a:xfrm>
              <a:off x="7696878" y="2078898"/>
              <a:ext cx="241067" cy="25071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6" name="Oval 1085">
              <a:extLst>
                <a:ext uri="{FF2B5EF4-FFF2-40B4-BE49-F238E27FC236}">
                  <a16:creationId xmlns:a16="http://schemas.microsoft.com/office/drawing/2014/main" id="{AE806C07-DD6B-5C46-847A-52E73258EC68}"/>
                </a:ext>
              </a:extLst>
            </p:cNvPr>
            <p:cNvSpPr/>
            <p:nvPr/>
          </p:nvSpPr>
          <p:spPr>
            <a:xfrm>
              <a:off x="7948717" y="2607464"/>
              <a:ext cx="227887" cy="1651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7" name="Rectangle 1086">
              <a:extLst>
                <a:ext uri="{FF2B5EF4-FFF2-40B4-BE49-F238E27FC236}">
                  <a16:creationId xmlns:a16="http://schemas.microsoft.com/office/drawing/2014/main" id="{7162FA11-2155-2947-B184-121800436CCF}"/>
                </a:ext>
              </a:extLst>
            </p:cNvPr>
            <p:cNvSpPr/>
            <p:nvPr/>
          </p:nvSpPr>
          <p:spPr>
            <a:xfrm rot="366020" flipH="1">
              <a:off x="6930734" y="3644646"/>
              <a:ext cx="72179" cy="49934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8" name="Rectangle 1087">
              <a:extLst>
                <a:ext uri="{FF2B5EF4-FFF2-40B4-BE49-F238E27FC236}">
                  <a16:creationId xmlns:a16="http://schemas.microsoft.com/office/drawing/2014/main" id="{05E9492B-492D-9F49-8397-137C3A8CC5C6}"/>
                </a:ext>
              </a:extLst>
            </p:cNvPr>
            <p:cNvSpPr/>
            <p:nvPr/>
          </p:nvSpPr>
          <p:spPr>
            <a:xfrm rot="21233980">
              <a:off x="7397594" y="3639975"/>
              <a:ext cx="72179" cy="49934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9" name="Oval 1088">
              <a:extLst>
                <a:ext uri="{FF2B5EF4-FFF2-40B4-BE49-F238E27FC236}">
                  <a16:creationId xmlns:a16="http://schemas.microsoft.com/office/drawing/2014/main" id="{879E7B6A-5DC5-524F-BCAD-4B8F833236C8}"/>
                </a:ext>
              </a:extLst>
            </p:cNvPr>
            <p:cNvSpPr/>
            <p:nvPr/>
          </p:nvSpPr>
          <p:spPr>
            <a:xfrm>
              <a:off x="6795651" y="3499607"/>
              <a:ext cx="266008" cy="22167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0" name="Oval 1089">
              <a:extLst>
                <a:ext uri="{FF2B5EF4-FFF2-40B4-BE49-F238E27FC236}">
                  <a16:creationId xmlns:a16="http://schemas.microsoft.com/office/drawing/2014/main" id="{39666012-EF7F-814C-BDFE-464C723812CD}"/>
                </a:ext>
              </a:extLst>
            </p:cNvPr>
            <p:cNvSpPr/>
            <p:nvPr/>
          </p:nvSpPr>
          <p:spPr>
            <a:xfrm>
              <a:off x="7333909" y="3499607"/>
              <a:ext cx="266008" cy="22167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1" name="Oval 1090">
              <a:extLst>
                <a:ext uri="{FF2B5EF4-FFF2-40B4-BE49-F238E27FC236}">
                  <a16:creationId xmlns:a16="http://schemas.microsoft.com/office/drawing/2014/main" id="{4ABECB04-E1A2-DE44-BC7C-77BE02DD0AFB}"/>
                </a:ext>
              </a:extLst>
            </p:cNvPr>
            <p:cNvSpPr/>
            <p:nvPr/>
          </p:nvSpPr>
          <p:spPr>
            <a:xfrm>
              <a:off x="7324867" y="3989595"/>
              <a:ext cx="266008" cy="22167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2" name="Oval 1091">
              <a:extLst>
                <a:ext uri="{FF2B5EF4-FFF2-40B4-BE49-F238E27FC236}">
                  <a16:creationId xmlns:a16="http://schemas.microsoft.com/office/drawing/2014/main" id="{5E91E7AB-B7E6-014A-953F-A4470EFB363B}"/>
                </a:ext>
              </a:extLst>
            </p:cNvPr>
            <p:cNvSpPr/>
            <p:nvPr/>
          </p:nvSpPr>
          <p:spPr>
            <a:xfrm>
              <a:off x="6816436" y="4006222"/>
              <a:ext cx="266008" cy="22167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44" name="Group 1143">
            <a:extLst>
              <a:ext uri="{FF2B5EF4-FFF2-40B4-BE49-F238E27FC236}">
                <a16:creationId xmlns:a16="http://schemas.microsoft.com/office/drawing/2014/main" id="{61167C24-7730-D64A-8A4F-C831084DDE44}"/>
              </a:ext>
            </a:extLst>
          </p:cNvPr>
          <p:cNvGrpSpPr/>
          <p:nvPr/>
        </p:nvGrpSpPr>
        <p:grpSpPr>
          <a:xfrm>
            <a:off x="7627037" y="390832"/>
            <a:ext cx="1380187" cy="1634056"/>
            <a:chOff x="5836036" y="820187"/>
            <a:chExt cx="2760375" cy="3896065"/>
          </a:xfrm>
        </p:grpSpPr>
        <p:sp>
          <p:nvSpPr>
            <p:cNvPr id="1145" name="Rectangle 1144">
              <a:extLst>
                <a:ext uri="{FF2B5EF4-FFF2-40B4-BE49-F238E27FC236}">
                  <a16:creationId xmlns:a16="http://schemas.microsoft.com/office/drawing/2014/main" id="{D40D25CB-D1CC-D543-80C1-A1DDD10FB2A8}"/>
                </a:ext>
              </a:extLst>
            </p:cNvPr>
            <p:cNvSpPr/>
            <p:nvPr/>
          </p:nvSpPr>
          <p:spPr>
            <a:xfrm flipH="1">
              <a:off x="6873240" y="3072939"/>
              <a:ext cx="112160" cy="1013131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6" name="Rectangle 1145">
              <a:extLst>
                <a:ext uri="{FF2B5EF4-FFF2-40B4-BE49-F238E27FC236}">
                  <a16:creationId xmlns:a16="http://schemas.microsoft.com/office/drawing/2014/main" id="{00E7EAD2-93BE-E044-A4DF-099CF604385B}"/>
                </a:ext>
              </a:extLst>
            </p:cNvPr>
            <p:cNvSpPr/>
            <p:nvPr/>
          </p:nvSpPr>
          <p:spPr>
            <a:xfrm flipH="1">
              <a:off x="7401791" y="3059084"/>
              <a:ext cx="112160" cy="1013131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7" name="Triangle 1146">
              <a:extLst>
                <a:ext uri="{FF2B5EF4-FFF2-40B4-BE49-F238E27FC236}">
                  <a16:creationId xmlns:a16="http://schemas.microsoft.com/office/drawing/2014/main" id="{2F7444E6-9834-CB4C-9D34-A5893613B0B5}"/>
                </a:ext>
              </a:extLst>
            </p:cNvPr>
            <p:cNvSpPr/>
            <p:nvPr/>
          </p:nvSpPr>
          <p:spPr>
            <a:xfrm rot="10800000">
              <a:off x="6682049" y="1710672"/>
              <a:ext cx="918555" cy="497731"/>
            </a:xfrm>
            <a:prstGeom prst="triangl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8" name="Rectangle 1147">
              <a:extLst>
                <a:ext uri="{FF2B5EF4-FFF2-40B4-BE49-F238E27FC236}">
                  <a16:creationId xmlns:a16="http://schemas.microsoft.com/office/drawing/2014/main" id="{84E22EEE-2B80-0A40-8D96-ADBF0DAF1113}"/>
                </a:ext>
              </a:extLst>
            </p:cNvPr>
            <p:cNvSpPr/>
            <p:nvPr/>
          </p:nvSpPr>
          <p:spPr>
            <a:xfrm>
              <a:off x="7082444" y="1404851"/>
              <a:ext cx="149628" cy="159881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9" name="Oval 1148">
              <a:extLst>
                <a:ext uri="{FF2B5EF4-FFF2-40B4-BE49-F238E27FC236}">
                  <a16:creationId xmlns:a16="http://schemas.microsoft.com/office/drawing/2014/main" id="{68E591A4-897C-5145-9DB7-F6221F9DBE40}"/>
                </a:ext>
              </a:extLst>
            </p:cNvPr>
            <p:cNvSpPr/>
            <p:nvPr/>
          </p:nvSpPr>
          <p:spPr>
            <a:xfrm>
              <a:off x="6546272" y="1618899"/>
              <a:ext cx="326968" cy="29094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0" name="Oval 1149">
              <a:extLst>
                <a:ext uri="{FF2B5EF4-FFF2-40B4-BE49-F238E27FC236}">
                  <a16:creationId xmlns:a16="http://schemas.microsoft.com/office/drawing/2014/main" id="{E8A7D782-77D1-BA49-8F77-4563A032D290}"/>
                </a:ext>
              </a:extLst>
            </p:cNvPr>
            <p:cNvSpPr/>
            <p:nvPr/>
          </p:nvSpPr>
          <p:spPr>
            <a:xfrm>
              <a:off x="7464827" y="1593961"/>
              <a:ext cx="326968" cy="29094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1" name="Oval 1150">
              <a:extLst>
                <a:ext uri="{FF2B5EF4-FFF2-40B4-BE49-F238E27FC236}">
                  <a16:creationId xmlns:a16="http://schemas.microsoft.com/office/drawing/2014/main" id="{DD0647C0-1A61-1747-88CE-194379AC32F0}"/>
                </a:ext>
              </a:extLst>
            </p:cNvPr>
            <p:cNvSpPr/>
            <p:nvPr/>
          </p:nvSpPr>
          <p:spPr>
            <a:xfrm>
              <a:off x="6844143" y="820187"/>
              <a:ext cx="570807" cy="66225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2" name="Oval 1151">
              <a:extLst>
                <a:ext uri="{FF2B5EF4-FFF2-40B4-BE49-F238E27FC236}">
                  <a16:creationId xmlns:a16="http://schemas.microsoft.com/office/drawing/2014/main" id="{54F1578C-6A24-CC46-9C10-AEA1A3E9BDAA}"/>
                </a:ext>
              </a:extLst>
            </p:cNvPr>
            <p:cNvSpPr/>
            <p:nvPr/>
          </p:nvSpPr>
          <p:spPr>
            <a:xfrm>
              <a:off x="6766557" y="1127762"/>
              <a:ext cx="185651" cy="20504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3" name="Oval 1152">
              <a:extLst>
                <a:ext uri="{FF2B5EF4-FFF2-40B4-BE49-F238E27FC236}">
                  <a16:creationId xmlns:a16="http://schemas.microsoft.com/office/drawing/2014/main" id="{BD5CCFFB-7F10-0747-8073-72E419F63255}"/>
                </a:ext>
              </a:extLst>
            </p:cNvPr>
            <p:cNvSpPr/>
            <p:nvPr/>
          </p:nvSpPr>
          <p:spPr>
            <a:xfrm>
              <a:off x="7323514" y="1127762"/>
              <a:ext cx="185651" cy="20504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4" name="Rectangle 1153">
              <a:extLst>
                <a:ext uri="{FF2B5EF4-FFF2-40B4-BE49-F238E27FC236}">
                  <a16:creationId xmlns:a16="http://schemas.microsoft.com/office/drawing/2014/main" id="{C66001A9-954E-DC40-B1A4-D992FF23FBBE}"/>
                </a:ext>
              </a:extLst>
            </p:cNvPr>
            <p:cNvSpPr/>
            <p:nvPr/>
          </p:nvSpPr>
          <p:spPr>
            <a:xfrm rot="5400000">
              <a:off x="7113270" y="1399654"/>
              <a:ext cx="126768" cy="66502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5" name="Triangle 1154">
              <a:extLst>
                <a:ext uri="{FF2B5EF4-FFF2-40B4-BE49-F238E27FC236}">
                  <a16:creationId xmlns:a16="http://schemas.microsoft.com/office/drawing/2014/main" id="{B61849EB-80D7-5947-AEF7-04021035493C}"/>
                </a:ext>
              </a:extLst>
            </p:cNvPr>
            <p:cNvSpPr/>
            <p:nvPr/>
          </p:nvSpPr>
          <p:spPr>
            <a:xfrm rot="10800000">
              <a:off x="6723614" y="2696107"/>
              <a:ext cx="918555" cy="497731"/>
            </a:xfrm>
            <a:prstGeom prst="triangl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6" name="Oval 1155">
              <a:extLst>
                <a:ext uri="{FF2B5EF4-FFF2-40B4-BE49-F238E27FC236}">
                  <a16:creationId xmlns:a16="http://schemas.microsoft.com/office/drawing/2014/main" id="{460DC3C8-4D12-DD46-AA9E-45D36BCA5ABD}"/>
                </a:ext>
              </a:extLst>
            </p:cNvPr>
            <p:cNvSpPr/>
            <p:nvPr/>
          </p:nvSpPr>
          <p:spPr>
            <a:xfrm>
              <a:off x="6766557" y="2881744"/>
              <a:ext cx="324197" cy="29925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7" name="Oval 1156">
              <a:extLst>
                <a:ext uri="{FF2B5EF4-FFF2-40B4-BE49-F238E27FC236}">
                  <a16:creationId xmlns:a16="http://schemas.microsoft.com/office/drawing/2014/main" id="{A265FBF7-6A1A-C747-A139-5FD10B7929AB}"/>
                </a:ext>
              </a:extLst>
            </p:cNvPr>
            <p:cNvSpPr/>
            <p:nvPr/>
          </p:nvSpPr>
          <p:spPr>
            <a:xfrm>
              <a:off x="7282991" y="2879109"/>
              <a:ext cx="324197" cy="29925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8" name="Rectangle 1157">
              <a:extLst>
                <a:ext uri="{FF2B5EF4-FFF2-40B4-BE49-F238E27FC236}">
                  <a16:creationId xmlns:a16="http://schemas.microsoft.com/office/drawing/2014/main" id="{DA3A4893-9E4B-B74E-A514-DDB62EFA02D8}"/>
                </a:ext>
              </a:extLst>
            </p:cNvPr>
            <p:cNvSpPr/>
            <p:nvPr/>
          </p:nvSpPr>
          <p:spPr>
            <a:xfrm rot="1197265" flipH="1">
              <a:off x="6534384" y="1739486"/>
              <a:ext cx="45897" cy="1061559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9" name="Rectangle 1158">
              <a:extLst>
                <a:ext uri="{FF2B5EF4-FFF2-40B4-BE49-F238E27FC236}">
                  <a16:creationId xmlns:a16="http://schemas.microsoft.com/office/drawing/2014/main" id="{772D1F7E-D322-EA45-8FF4-27FC99FFDF77}"/>
                </a:ext>
              </a:extLst>
            </p:cNvPr>
            <p:cNvSpPr/>
            <p:nvPr/>
          </p:nvSpPr>
          <p:spPr>
            <a:xfrm rot="20078868" flipH="1">
              <a:off x="7791704" y="1673476"/>
              <a:ext cx="45897" cy="1061559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160" name="Group 1159">
              <a:extLst>
                <a:ext uri="{FF2B5EF4-FFF2-40B4-BE49-F238E27FC236}">
                  <a16:creationId xmlns:a16="http://schemas.microsoft.com/office/drawing/2014/main" id="{64536E8B-C509-D442-905B-1CF9F2A4DA4A}"/>
                </a:ext>
              </a:extLst>
            </p:cNvPr>
            <p:cNvGrpSpPr/>
            <p:nvPr/>
          </p:nvGrpSpPr>
          <p:grpSpPr>
            <a:xfrm>
              <a:off x="6514613" y="4278831"/>
              <a:ext cx="547910" cy="292331"/>
              <a:chOff x="6437490" y="4362796"/>
              <a:chExt cx="695517" cy="376843"/>
            </a:xfrm>
          </p:grpSpPr>
          <p:sp>
            <p:nvSpPr>
              <p:cNvPr id="1234" name="Oval 1233">
                <a:extLst>
                  <a:ext uri="{FF2B5EF4-FFF2-40B4-BE49-F238E27FC236}">
                    <a16:creationId xmlns:a16="http://schemas.microsoft.com/office/drawing/2014/main" id="{8868E8BC-DBBE-E247-9B66-DCCD28615968}"/>
                  </a:ext>
                </a:extLst>
              </p:cNvPr>
              <p:cNvSpPr/>
              <p:nvPr/>
            </p:nvSpPr>
            <p:spPr>
              <a:xfrm>
                <a:off x="6546272" y="448887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35" name="Oval 1234">
                <a:extLst>
                  <a:ext uri="{FF2B5EF4-FFF2-40B4-BE49-F238E27FC236}">
                    <a16:creationId xmlns:a16="http://schemas.microsoft.com/office/drawing/2014/main" id="{508181A2-5DEB-7F48-AB68-34890418B731}"/>
                  </a:ext>
                </a:extLst>
              </p:cNvPr>
              <p:cNvSpPr/>
              <p:nvPr/>
            </p:nvSpPr>
            <p:spPr>
              <a:xfrm>
                <a:off x="6706290" y="455121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36" name="Oval 1235">
                <a:extLst>
                  <a:ext uri="{FF2B5EF4-FFF2-40B4-BE49-F238E27FC236}">
                    <a16:creationId xmlns:a16="http://schemas.microsoft.com/office/drawing/2014/main" id="{B7425661-1F70-5A4D-BA17-C4E4B28CE325}"/>
                  </a:ext>
                </a:extLst>
              </p:cNvPr>
              <p:cNvSpPr/>
              <p:nvPr/>
            </p:nvSpPr>
            <p:spPr>
              <a:xfrm>
                <a:off x="6859382" y="461494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37" name="Oval 1236">
                <a:extLst>
                  <a:ext uri="{FF2B5EF4-FFF2-40B4-BE49-F238E27FC236}">
                    <a16:creationId xmlns:a16="http://schemas.microsoft.com/office/drawing/2014/main" id="{9C89D968-1823-C447-84FE-CCB910FA6DB9}"/>
                  </a:ext>
                </a:extLst>
              </p:cNvPr>
              <p:cNvSpPr/>
              <p:nvPr/>
            </p:nvSpPr>
            <p:spPr>
              <a:xfrm>
                <a:off x="7012474" y="461356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38" name="Oval 1237">
                <a:extLst>
                  <a:ext uri="{FF2B5EF4-FFF2-40B4-BE49-F238E27FC236}">
                    <a16:creationId xmlns:a16="http://schemas.microsoft.com/office/drawing/2014/main" id="{9A2D8050-770F-1A43-AB94-3DB9294A6D10}"/>
                  </a:ext>
                </a:extLst>
              </p:cNvPr>
              <p:cNvSpPr/>
              <p:nvPr/>
            </p:nvSpPr>
            <p:spPr>
              <a:xfrm>
                <a:off x="6437490" y="4362796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161" name="Group 1160">
              <a:extLst>
                <a:ext uri="{FF2B5EF4-FFF2-40B4-BE49-F238E27FC236}">
                  <a16:creationId xmlns:a16="http://schemas.microsoft.com/office/drawing/2014/main" id="{BE3D1CDC-6D4A-DF46-9F00-3A0A2EE8B161}"/>
                </a:ext>
              </a:extLst>
            </p:cNvPr>
            <p:cNvGrpSpPr/>
            <p:nvPr/>
          </p:nvGrpSpPr>
          <p:grpSpPr>
            <a:xfrm flipH="1">
              <a:off x="7333909" y="4278831"/>
              <a:ext cx="547910" cy="292331"/>
              <a:chOff x="6437490" y="4362796"/>
              <a:chExt cx="695517" cy="376843"/>
            </a:xfrm>
          </p:grpSpPr>
          <p:sp>
            <p:nvSpPr>
              <p:cNvPr id="1229" name="Oval 1228">
                <a:extLst>
                  <a:ext uri="{FF2B5EF4-FFF2-40B4-BE49-F238E27FC236}">
                    <a16:creationId xmlns:a16="http://schemas.microsoft.com/office/drawing/2014/main" id="{164A403B-5ADC-D445-B0AA-7A61B067A41B}"/>
                  </a:ext>
                </a:extLst>
              </p:cNvPr>
              <p:cNvSpPr/>
              <p:nvPr/>
            </p:nvSpPr>
            <p:spPr>
              <a:xfrm>
                <a:off x="6546272" y="448887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30" name="Oval 1229">
                <a:extLst>
                  <a:ext uri="{FF2B5EF4-FFF2-40B4-BE49-F238E27FC236}">
                    <a16:creationId xmlns:a16="http://schemas.microsoft.com/office/drawing/2014/main" id="{D3045B0D-27B1-5A48-8B12-74958AF2A464}"/>
                  </a:ext>
                </a:extLst>
              </p:cNvPr>
              <p:cNvSpPr/>
              <p:nvPr/>
            </p:nvSpPr>
            <p:spPr>
              <a:xfrm>
                <a:off x="6706290" y="455121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31" name="Oval 1230">
                <a:extLst>
                  <a:ext uri="{FF2B5EF4-FFF2-40B4-BE49-F238E27FC236}">
                    <a16:creationId xmlns:a16="http://schemas.microsoft.com/office/drawing/2014/main" id="{8B49F488-1A06-B246-8E7A-BD163B71F59C}"/>
                  </a:ext>
                </a:extLst>
              </p:cNvPr>
              <p:cNvSpPr/>
              <p:nvPr/>
            </p:nvSpPr>
            <p:spPr>
              <a:xfrm>
                <a:off x="6859382" y="461494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32" name="Oval 1231">
                <a:extLst>
                  <a:ext uri="{FF2B5EF4-FFF2-40B4-BE49-F238E27FC236}">
                    <a16:creationId xmlns:a16="http://schemas.microsoft.com/office/drawing/2014/main" id="{149A019E-78CC-B040-81FE-B8580F38CB73}"/>
                  </a:ext>
                </a:extLst>
              </p:cNvPr>
              <p:cNvSpPr/>
              <p:nvPr/>
            </p:nvSpPr>
            <p:spPr>
              <a:xfrm>
                <a:off x="7012474" y="461356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33" name="Oval 1232">
                <a:extLst>
                  <a:ext uri="{FF2B5EF4-FFF2-40B4-BE49-F238E27FC236}">
                    <a16:creationId xmlns:a16="http://schemas.microsoft.com/office/drawing/2014/main" id="{58012A93-E39C-5E4F-BED7-E9ED525B8C6C}"/>
                  </a:ext>
                </a:extLst>
              </p:cNvPr>
              <p:cNvSpPr/>
              <p:nvPr/>
            </p:nvSpPr>
            <p:spPr>
              <a:xfrm>
                <a:off x="6437490" y="4362796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162" name="Group 1161">
              <a:extLst>
                <a:ext uri="{FF2B5EF4-FFF2-40B4-BE49-F238E27FC236}">
                  <a16:creationId xmlns:a16="http://schemas.microsoft.com/office/drawing/2014/main" id="{3E35DBEE-9920-2F49-8E18-3BB53181B614}"/>
                </a:ext>
              </a:extLst>
            </p:cNvPr>
            <p:cNvGrpSpPr/>
            <p:nvPr/>
          </p:nvGrpSpPr>
          <p:grpSpPr>
            <a:xfrm>
              <a:off x="6458099" y="4423921"/>
              <a:ext cx="547910" cy="292331"/>
              <a:chOff x="6437490" y="4362796"/>
              <a:chExt cx="695517" cy="376843"/>
            </a:xfrm>
          </p:grpSpPr>
          <p:sp>
            <p:nvSpPr>
              <p:cNvPr id="1224" name="Oval 1223">
                <a:extLst>
                  <a:ext uri="{FF2B5EF4-FFF2-40B4-BE49-F238E27FC236}">
                    <a16:creationId xmlns:a16="http://schemas.microsoft.com/office/drawing/2014/main" id="{C3A6DD11-9F35-4F45-B414-2D42143FE926}"/>
                  </a:ext>
                </a:extLst>
              </p:cNvPr>
              <p:cNvSpPr/>
              <p:nvPr/>
            </p:nvSpPr>
            <p:spPr>
              <a:xfrm>
                <a:off x="6546272" y="448887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25" name="Oval 1224">
                <a:extLst>
                  <a:ext uri="{FF2B5EF4-FFF2-40B4-BE49-F238E27FC236}">
                    <a16:creationId xmlns:a16="http://schemas.microsoft.com/office/drawing/2014/main" id="{9FA0FA9C-C91F-D141-B91A-2B15C4186C4E}"/>
                  </a:ext>
                </a:extLst>
              </p:cNvPr>
              <p:cNvSpPr/>
              <p:nvPr/>
            </p:nvSpPr>
            <p:spPr>
              <a:xfrm>
                <a:off x="6706290" y="455121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26" name="Oval 1225">
                <a:extLst>
                  <a:ext uri="{FF2B5EF4-FFF2-40B4-BE49-F238E27FC236}">
                    <a16:creationId xmlns:a16="http://schemas.microsoft.com/office/drawing/2014/main" id="{873601A1-CF44-2748-AE2D-FD3F05624292}"/>
                  </a:ext>
                </a:extLst>
              </p:cNvPr>
              <p:cNvSpPr/>
              <p:nvPr/>
            </p:nvSpPr>
            <p:spPr>
              <a:xfrm>
                <a:off x="6859382" y="461494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27" name="Oval 1226">
                <a:extLst>
                  <a:ext uri="{FF2B5EF4-FFF2-40B4-BE49-F238E27FC236}">
                    <a16:creationId xmlns:a16="http://schemas.microsoft.com/office/drawing/2014/main" id="{E1DB4F31-DFC2-DA43-9348-680391BA5DCE}"/>
                  </a:ext>
                </a:extLst>
              </p:cNvPr>
              <p:cNvSpPr/>
              <p:nvPr/>
            </p:nvSpPr>
            <p:spPr>
              <a:xfrm>
                <a:off x="7012474" y="461356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28" name="Oval 1227">
                <a:extLst>
                  <a:ext uri="{FF2B5EF4-FFF2-40B4-BE49-F238E27FC236}">
                    <a16:creationId xmlns:a16="http://schemas.microsoft.com/office/drawing/2014/main" id="{0070185F-3452-4248-9BB2-F01457B17FB9}"/>
                  </a:ext>
                </a:extLst>
              </p:cNvPr>
              <p:cNvSpPr/>
              <p:nvPr/>
            </p:nvSpPr>
            <p:spPr>
              <a:xfrm>
                <a:off x="6437490" y="4362796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163" name="Group 1162">
              <a:extLst>
                <a:ext uri="{FF2B5EF4-FFF2-40B4-BE49-F238E27FC236}">
                  <a16:creationId xmlns:a16="http://schemas.microsoft.com/office/drawing/2014/main" id="{BF636151-40F5-1540-B257-AD2921BE01E5}"/>
                </a:ext>
              </a:extLst>
            </p:cNvPr>
            <p:cNvGrpSpPr/>
            <p:nvPr/>
          </p:nvGrpSpPr>
          <p:grpSpPr>
            <a:xfrm flipH="1">
              <a:off x="7378206" y="4422846"/>
              <a:ext cx="547910" cy="292331"/>
              <a:chOff x="6437490" y="4362796"/>
              <a:chExt cx="695517" cy="376843"/>
            </a:xfrm>
          </p:grpSpPr>
          <p:sp>
            <p:nvSpPr>
              <p:cNvPr id="1219" name="Oval 1218">
                <a:extLst>
                  <a:ext uri="{FF2B5EF4-FFF2-40B4-BE49-F238E27FC236}">
                    <a16:creationId xmlns:a16="http://schemas.microsoft.com/office/drawing/2014/main" id="{F8470D55-4FBA-284E-875D-2B0D4559A3B9}"/>
                  </a:ext>
                </a:extLst>
              </p:cNvPr>
              <p:cNvSpPr/>
              <p:nvPr/>
            </p:nvSpPr>
            <p:spPr>
              <a:xfrm>
                <a:off x="6546272" y="448887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20" name="Oval 1219">
                <a:extLst>
                  <a:ext uri="{FF2B5EF4-FFF2-40B4-BE49-F238E27FC236}">
                    <a16:creationId xmlns:a16="http://schemas.microsoft.com/office/drawing/2014/main" id="{79F2B237-0E94-E746-9F02-D6755FC18054}"/>
                  </a:ext>
                </a:extLst>
              </p:cNvPr>
              <p:cNvSpPr/>
              <p:nvPr/>
            </p:nvSpPr>
            <p:spPr>
              <a:xfrm>
                <a:off x="6706290" y="455121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21" name="Oval 1220">
                <a:extLst>
                  <a:ext uri="{FF2B5EF4-FFF2-40B4-BE49-F238E27FC236}">
                    <a16:creationId xmlns:a16="http://schemas.microsoft.com/office/drawing/2014/main" id="{8E2484C5-25E1-B44E-8E31-A1EA5260EDB2}"/>
                  </a:ext>
                </a:extLst>
              </p:cNvPr>
              <p:cNvSpPr/>
              <p:nvPr/>
            </p:nvSpPr>
            <p:spPr>
              <a:xfrm>
                <a:off x="6859382" y="461494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22" name="Oval 1221">
                <a:extLst>
                  <a:ext uri="{FF2B5EF4-FFF2-40B4-BE49-F238E27FC236}">
                    <a16:creationId xmlns:a16="http://schemas.microsoft.com/office/drawing/2014/main" id="{3BB3BAC2-EA3D-D64A-AC5B-BAF77CBDC3B3}"/>
                  </a:ext>
                </a:extLst>
              </p:cNvPr>
              <p:cNvSpPr/>
              <p:nvPr/>
            </p:nvSpPr>
            <p:spPr>
              <a:xfrm>
                <a:off x="7012474" y="461356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23" name="Oval 1222">
                <a:extLst>
                  <a:ext uri="{FF2B5EF4-FFF2-40B4-BE49-F238E27FC236}">
                    <a16:creationId xmlns:a16="http://schemas.microsoft.com/office/drawing/2014/main" id="{69EAA8B4-EF3F-EB44-8EEF-968DFD57674D}"/>
                  </a:ext>
                </a:extLst>
              </p:cNvPr>
              <p:cNvSpPr/>
              <p:nvPr/>
            </p:nvSpPr>
            <p:spPr>
              <a:xfrm>
                <a:off x="6437490" y="4362796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164" name="Group 1163">
              <a:extLst>
                <a:ext uri="{FF2B5EF4-FFF2-40B4-BE49-F238E27FC236}">
                  <a16:creationId xmlns:a16="http://schemas.microsoft.com/office/drawing/2014/main" id="{F52B7B99-D7D3-574D-83DA-DEC92F243FDE}"/>
                </a:ext>
              </a:extLst>
            </p:cNvPr>
            <p:cNvGrpSpPr/>
            <p:nvPr/>
          </p:nvGrpSpPr>
          <p:grpSpPr>
            <a:xfrm>
              <a:off x="7905730" y="2717825"/>
              <a:ext cx="690681" cy="571678"/>
              <a:chOff x="7561169" y="5121383"/>
              <a:chExt cx="690681" cy="571678"/>
            </a:xfrm>
          </p:grpSpPr>
          <p:grpSp>
            <p:nvGrpSpPr>
              <p:cNvPr id="1202" name="Group 1201">
                <a:extLst>
                  <a:ext uri="{FF2B5EF4-FFF2-40B4-BE49-F238E27FC236}">
                    <a16:creationId xmlns:a16="http://schemas.microsoft.com/office/drawing/2014/main" id="{33C156BB-2154-7C44-9231-B765A0BCAFE3}"/>
                  </a:ext>
                </a:extLst>
              </p:cNvPr>
              <p:cNvGrpSpPr/>
              <p:nvPr/>
            </p:nvGrpSpPr>
            <p:grpSpPr>
              <a:xfrm flipH="1">
                <a:off x="7563155" y="5121383"/>
                <a:ext cx="547910" cy="292331"/>
                <a:chOff x="6437490" y="4362796"/>
                <a:chExt cx="695517" cy="376843"/>
              </a:xfrm>
            </p:grpSpPr>
            <p:sp>
              <p:nvSpPr>
                <p:cNvPr id="1214" name="Oval 1213">
                  <a:extLst>
                    <a:ext uri="{FF2B5EF4-FFF2-40B4-BE49-F238E27FC236}">
                      <a16:creationId xmlns:a16="http://schemas.microsoft.com/office/drawing/2014/main" id="{0E43FA7B-830F-7F46-A792-48F0DD4FE942}"/>
                    </a:ext>
                  </a:extLst>
                </p:cNvPr>
                <p:cNvSpPr/>
                <p:nvPr/>
              </p:nvSpPr>
              <p:spPr>
                <a:xfrm>
                  <a:off x="6546272" y="4488873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15" name="Oval 1214">
                  <a:extLst>
                    <a:ext uri="{FF2B5EF4-FFF2-40B4-BE49-F238E27FC236}">
                      <a16:creationId xmlns:a16="http://schemas.microsoft.com/office/drawing/2014/main" id="{35711CCD-544E-D847-9C28-6DE25EC06BBD}"/>
                    </a:ext>
                  </a:extLst>
                </p:cNvPr>
                <p:cNvSpPr/>
                <p:nvPr/>
              </p:nvSpPr>
              <p:spPr>
                <a:xfrm>
                  <a:off x="6706290" y="4551218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16" name="Oval 1215">
                  <a:extLst>
                    <a:ext uri="{FF2B5EF4-FFF2-40B4-BE49-F238E27FC236}">
                      <a16:creationId xmlns:a16="http://schemas.microsoft.com/office/drawing/2014/main" id="{DF741A0D-7B30-D44F-BC5C-9F299E88C6A0}"/>
                    </a:ext>
                  </a:extLst>
                </p:cNvPr>
                <p:cNvSpPr/>
                <p:nvPr/>
              </p:nvSpPr>
              <p:spPr>
                <a:xfrm>
                  <a:off x="6859382" y="4614948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17" name="Oval 1216">
                  <a:extLst>
                    <a:ext uri="{FF2B5EF4-FFF2-40B4-BE49-F238E27FC236}">
                      <a16:creationId xmlns:a16="http://schemas.microsoft.com/office/drawing/2014/main" id="{9B7EB17C-6069-8E44-8C83-139CC4C7DDCF}"/>
                    </a:ext>
                  </a:extLst>
                </p:cNvPr>
                <p:cNvSpPr/>
                <p:nvPr/>
              </p:nvSpPr>
              <p:spPr>
                <a:xfrm>
                  <a:off x="7012474" y="4613563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18" name="Oval 1217">
                  <a:extLst>
                    <a:ext uri="{FF2B5EF4-FFF2-40B4-BE49-F238E27FC236}">
                      <a16:creationId xmlns:a16="http://schemas.microsoft.com/office/drawing/2014/main" id="{56905E19-CD65-8B4A-8A69-E8B075677DD4}"/>
                    </a:ext>
                  </a:extLst>
                </p:cNvPr>
                <p:cNvSpPr/>
                <p:nvPr/>
              </p:nvSpPr>
              <p:spPr>
                <a:xfrm>
                  <a:off x="6437490" y="4362796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203" name="Group 1202">
                <a:extLst>
                  <a:ext uri="{FF2B5EF4-FFF2-40B4-BE49-F238E27FC236}">
                    <a16:creationId xmlns:a16="http://schemas.microsoft.com/office/drawing/2014/main" id="{94D59F4D-1360-4846-9628-C74F7511A9C8}"/>
                  </a:ext>
                </a:extLst>
              </p:cNvPr>
              <p:cNvGrpSpPr/>
              <p:nvPr/>
            </p:nvGrpSpPr>
            <p:grpSpPr>
              <a:xfrm flipH="1">
                <a:off x="7561169" y="5255640"/>
                <a:ext cx="608741" cy="292331"/>
                <a:chOff x="6437490" y="4362796"/>
                <a:chExt cx="772736" cy="376843"/>
              </a:xfrm>
            </p:grpSpPr>
            <p:sp>
              <p:nvSpPr>
                <p:cNvPr id="1209" name="Oval 1208">
                  <a:extLst>
                    <a:ext uri="{FF2B5EF4-FFF2-40B4-BE49-F238E27FC236}">
                      <a16:creationId xmlns:a16="http://schemas.microsoft.com/office/drawing/2014/main" id="{DA2F9760-5903-6446-93BA-FDF4082EBBBD}"/>
                    </a:ext>
                  </a:extLst>
                </p:cNvPr>
                <p:cNvSpPr/>
                <p:nvPr/>
              </p:nvSpPr>
              <p:spPr>
                <a:xfrm>
                  <a:off x="6546272" y="4488873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10" name="Oval 1209">
                  <a:extLst>
                    <a:ext uri="{FF2B5EF4-FFF2-40B4-BE49-F238E27FC236}">
                      <a16:creationId xmlns:a16="http://schemas.microsoft.com/office/drawing/2014/main" id="{B0FBF576-7A5D-DC4B-B891-06ED04FBCDAE}"/>
                    </a:ext>
                  </a:extLst>
                </p:cNvPr>
                <p:cNvSpPr/>
                <p:nvPr/>
              </p:nvSpPr>
              <p:spPr>
                <a:xfrm>
                  <a:off x="6706290" y="4551218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11" name="Oval 1210">
                  <a:extLst>
                    <a:ext uri="{FF2B5EF4-FFF2-40B4-BE49-F238E27FC236}">
                      <a16:creationId xmlns:a16="http://schemas.microsoft.com/office/drawing/2014/main" id="{DCFE8446-0EB6-D04A-8738-1DC2C6EC6A1F}"/>
                    </a:ext>
                  </a:extLst>
                </p:cNvPr>
                <p:cNvSpPr/>
                <p:nvPr/>
              </p:nvSpPr>
              <p:spPr>
                <a:xfrm>
                  <a:off x="6859382" y="4614948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12" name="Oval 1211">
                  <a:extLst>
                    <a:ext uri="{FF2B5EF4-FFF2-40B4-BE49-F238E27FC236}">
                      <a16:creationId xmlns:a16="http://schemas.microsoft.com/office/drawing/2014/main" id="{0C84D15F-65F9-E844-9EEF-E1E63D2C9180}"/>
                    </a:ext>
                  </a:extLst>
                </p:cNvPr>
                <p:cNvSpPr/>
                <p:nvPr/>
              </p:nvSpPr>
              <p:spPr>
                <a:xfrm>
                  <a:off x="7089693" y="4613563"/>
                  <a:ext cx="120533" cy="124690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13" name="Oval 1212">
                  <a:extLst>
                    <a:ext uri="{FF2B5EF4-FFF2-40B4-BE49-F238E27FC236}">
                      <a16:creationId xmlns:a16="http://schemas.microsoft.com/office/drawing/2014/main" id="{3AF0C321-42DC-A54C-8ED1-E3FF08C5D053}"/>
                    </a:ext>
                  </a:extLst>
                </p:cNvPr>
                <p:cNvSpPr/>
                <p:nvPr/>
              </p:nvSpPr>
              <p:spPr>
                <a:xfrm>
                  <a:off x="6437490" y="4362796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204" name="Group 1203">
                <a:extLst>
                  <a:ext uri="{FF2B5EF4-FFF2-40B4-BE49-F238E27FC236}">
                    <a16:creationId xmlns:a16="http://schemas.microsoft.com/office/drawing/2014/main" id="{03A6F7FE-A577-CC41-8342-30CA44CA6A0E}"/>
                  </a:ext>
                </a:extLst>
              </p:cNvPr>
              <p:cNvGrpSpPr/>
              <p:nvPr/>
            </p:nvGrpSpPr>
            <p:grpSpPr>
              <a:xfrm flipH="1">
                <a:off x="7824542" y="5400730"/>
                <a:ext cx="427308" cy="292331"/>
                <a:chOff x="6437490" y="4362796"/>
                <a:chExt cx="542425" cy="376843"/>
              </a:xfrm>
            </p:grpSpPr>
            <p:sp>
              <p:nvSpPr>
                <p:cNvPr id="1205" name="Oval 1204">
                  <a:extLst>
                    <a:ext uri="{FF2B5EF4-FFF2-40B4-BE49-F238E27FC236}">
                      <a16:creationId xmlns:a16="http://schemas.microsoft.com/office/drawing/2014/main" id="{CFB47334-764C-984F-833C-189AC91522DE}"/>
                    </a:ext>
                  </a:extLst>
                </p:cNvPr>
                <p:cNvSpPr/>
                <p:nvPr/>
              </p:nvSpPr>
              <p:spPr>
                <a:xfrm>
                  <a:off x="6546272" y="4488873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06" name="Oval 1205">
                  <a:extLst>
                    <a:ext uri="{FF2B5EF4-FFF2-40B4-BE49-F238E27FC236}">
                      <a16:creationId xmlns:a16="http://schemas.microsoft.com/office/drawing/2014/main" id="{6B40A8B3-D993-C14A-9695-7A6B4532C926}"/>
                    </a:ext>
                  </a:extLst>
                </p:cNvPr>
                <p:cNvSpPr/>
                <p:nvPr/>
              </p:nvSpPr>
              <p:spPr>
                <a:xfrm>
                  <a:off x="6706290" y="4551218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07" name="Oval 1206">
                  <a:extLst>
                    <a:ext uri="{FF2B5EF4-FFF2-40B4-BE49-F238E27FC236}">
                      <a16:creationId xmlns:a16="http://schemas.microsoft.com/office/drawing/2014/main" id="{20A39F07-303C-1448-8A58-29E3457A9F44}"/>
                    </a:ext>
                  </a:extLst>
                </p:cNvPr>
                <p:cNvSpPr/>
                <p:nvPr/>
              </p:nvSpPr>
              <p:spPr>
                <a:xfrm>
                  <a:off x="6859382" y="4614948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08" name="Oval 1207">
                  <a:extLst>
                    <a:ext uri="{FF2B5EF4-FFF2-40B4-BE49-F238E27FC236}">
                      <a16:creationId xmlns:a16="http://schemas.microsoft.com/office/drawing/2014/main" id="{B72FD07E-B2E1-C944-8FB3-D20626A0BB2C}"/>
                    </a:ext>
                  </a:extLst>
                </p:cNvPr>
                <p:cNvSpPr/>
                <p:nvPr/>
              </p:nvSpPr>
              <p:spPr>
                <a:xfrm>
                  <a:off x="6437490" y="4362796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1165" name="Group 1164">
              <a:extLst>
                <a:ext uri="{FF2B5EF4-FFF2-40B4-BE49-F238E27FC236}">
                  <a16:creationId xmlns:a16="http://schemas.microsoft.com/office/drawing/2014/main" id="{BBED5BEC-4A20-3348-9325-EC1BEB5F7D3E}"/>
                </a:ext>
              </a:extLst>
            </p:cNvPr>
            <p:cNvGrpSpPr/>
            <p:nvPr/>
          </p:nvGrpSpPr>
          <p:grpSpPr>
            <a:xfrm>
              <a:off x="5976821" y="2779241"/>
              <a:ext cx="547910" cy="292331"/>
              <a:chOff x="6437490" y="4362796"/>
              <a:chExt cx="695517" cy="376843"/>
            </a:xfrm>
          </p:grpSpPr>
          <p:sp>
            <p:nvSpPr>
              <p:cNvPr id="1197" name="Oval 1196">
                <a:extLst>
                  <a:ext uri="{FF2B5EF4-FFF2-40B4-BE49-F238E27FC236}">
                    <a16:creationId xmlns:a16="http://schemas.microsoft.com/office/drawing/2014/main" id="{F7BAD8D4-BC5C-BD49-A714-1424DE20CD2D}"/>
                  </a:ext>
                </a:extLst>
              </p:cNvPr>
              <p:cNvSpPr/>
              <p:nvPr/>
            </p:nvSpPr>
            <p:spPr>
              <a:xfrm>
                <a:off x="6546272" y="448887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98" name="Oval 1197">
                <a:extLst>
                  <a:ext uri="{FF2B5EF4-FFF2-40B4-BE49-F238E27FC236}">
                    <a16:creationId xmlns:a16="http://schemas.microsoft.com/office/drawing/2014/main" id="{7871B2DF-912B-C443-BAA6-9699FAD8E800}"/>
                  </a:ext>
                </a:extLst>
              </p:cNvPr>
              <p:cNvSpPr/>
              <p:nvPr/>
            </p:nvSpPr>
            <p:spPr>
              <a:xfrm>
                <a:off x="6706290" y="455121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99" name="Oval 1198">
                <a:extLst>
                  <a:ext uri="{FF2B5EF4-FFF2-40B4-BE49-F238E27FC236}">
                    <a16:creationId xmlns:a16="http://schemas.microsoft.com/office/drawing/2014/main" id="{B0AF16AC-7979-A445-BB3E-881ACE1FAAC9}"/>
                  </a:ext>
                </a:extLst>
              </p:cNvPr>
              <p:cNvSpPr/>
              <p:nvPr/>
            </p:nvSpPr>
            <p:spPr>
              <a:xfrm>
                <a:off x="6859382" y="461494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00" name="Oval 1199">
                <a:extLst>
                  <a:ext uri="{FF2B5EF4-FFF2-40B4-BE49-F238E27FC236}">
                    <a16:creationId xmlns:a16="http://schemas.microsoft.com/office/drawing/2014/main" id="{716DE44D-787C-3A43-BEBC-D1E6D2991154}"/>
                  </a:ext>
                </a:extLst>
              </p:cNvPr>
              <p:cNvSpPr/>
              <p:nvPr/>
            </p:nvSpPr>
            <p:spPr>
              <a:xfrm>
                <a:off x="7012474" y="461356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01" name="Oval 1200">
                <a:extLst>
                  <a:ext uri="{FF2B5EF4-FFF2-40B4-BE49-F238E27FC236}">
                    <a16:creationId xmlns:a16="http://schemas.microsoft.com/office/drawing/2014/main" id="{A9C84245-33B9-264D-9491-87CE4989C893}"/>
                  </a:ext>
                </a:extLst>
              </p:cNvPr>
              <p:cNvSpPr/>
              <p:nvPr/>
            </p:nvSpPr>
            <p:spPr>
              <a:xfrm>
                <a:off x="6437490" y="4362796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166" name="Group 1165">
              <a:extLst>
                <a:ext uri="{FF2B5EF4-FFF2-40B4-BE49-F238E27FC236}">
                  <a16:creationId xmlns:a16="http://schemas.microsoft.com/office/drawing/2014/main" id="{12E4D16E-8CDC-004B-926E-94A5BDEB60ED}"/>
                </a:ext>
              </a:extLst>
            </p:cNvPr>
            <p:cNvGrpSpPr/>
            <p:nvPr/>
          </p:nvGrpSpPr>
          <p:grpSpPr>
            <a:xfrm>
              <a:off x="5917979" y="2913493"/>
              <a:ext cx="604021" cy="301845"/>
              <a:chOff x="6437490" y="4362796"/>
              <a:chExt cx="766744" cy="389108"/>
            </a:xfrm>
          </p:grpSpPr>
          <p:sp>
            <p:nvSpPr>
              <p:cNvPr id="1192" name="Oval 1191">
                <a:extLst>
                  <a:ext uri="{FF2B5EF4-FFF2-40B4-BE49-F238E27FC236}">
                    <a16:creationId xmlns:a16="http://schemas.microsoft.com/office/drawing/2014/main" id="{08CB8641-1057-B843-BCD7-47307D8F7CAC}"/>
                  </a:ext>
                </a:extLst>
              </p:cNvPr>
              <p:cNvSpPr/>
              <p:nvPr/>
            </p:nvSpPr>
            <p:spPr>
              <a:xfrm>
                <a:off x="6546272" y="448887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93" name="Oval 1192">
                <a:extLst>
                  <a:ext uri="{FF2B5EF4-FFF2-40B4-BE49-F238E27FC236}">
                    <a16:creationId xmlns:a16="http://schemas.microsoft.com/office/drawing/2014/main" id="{D499558D-4ECF-5146-8D1C-D7C4C1384C74}"/>
                  </a:ext>
                </a:extLst>
              </p:cNvPr>
              <p:cNvSpPr/>
              <p:nvPr/>
            </p:nvSpPr>
            <p:spPr>
              <a:xfrm>
                <a:off x="6706290" y="455121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94" name="Oval 1193">
                <a:extLst>
                  <a:ext uri="{FF2B5EF4-FFF2-40B4-BE49-F238E27FC236}">
                    <a16:creationId xmlns:a16="http://schemas.microsoft.com/office/drawing/2014/main" id="{3896026B-C163-3B47-99F3-84FDE1C9561B}"/>
                  </a:ext>
                </a:extLst>
              </p:cNvPr>
              <p:cNvSpPr/>
              <p:nvPr/>
            </p:nvSpPr>
            <p:spPr>
              <a:xfrm>
                <a:off x="6859382" y="461494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95" name="Oval 1194">
                <a:extLst>
                  <a:ext uri="{FF2B5EF4-FFF2-40B4-BE49-F238E27FC236}">
                    <a16:creationId xmlns:a16="http://schemas.microsoft.com/office/drawing/2014/main" id="{99205963-3705-BF47-B504-475B0385BFFA}"/>
                  </a:ext>
                </a:extLst>
              </p:cNvPr>
              <p:cNvSpPr/>
              <p:nvPr/>
            </p:nvSpPr>
            <p:spPr>
              <a:xfrm>
                <a:off x="7083701" y="4627214"/>
                <a:ext cx="120533" cy="124690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96" name="Oval 1195">
                <a:extLst>
                  <a:ext uri="{FF2B5EF4-FFF2-40B4-BE49-F238E27FC236}">
                    <a16:creationId xmlns:a16="http://schemas.microsoft.com/office/drawing/2014/main" id="{F9A1DB9F-000A-474B-99DB-7BFE14FAB71C}"/>
                  </a:ext>
                </a:extLst>
              </p:cNvPr>
              <p:cNvSpPr/>
              <p:nvPr/>
            </p:nvSpPr>
            <p:spPr>
              <a:xfrm>
                <a:off x="6437490" y="4362796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167" name="Group 1166">
              <a:extLst>
                <a:ext uri="{FF2B5EF4-FFF2-40B4-BE49-F238E27FC236}">
                  <a16:creationId xmlns:a16="http://schemas.microsoft.com/office/drawing/2014/main" id="{70DE28AC-7ACB-9942-AF21-C8AD1754C4CD}"/>
                </a:ext>
              </a:extLst>
            </p:cNvPr>
            <p:cNvGrpSpPr/>
            <p:nvPr/>
          </p:nvGrpSpPr>
          <p:grpSpPr>
            <a:xfrm>
              <a:off x="5836036" y="3058588"/>
              <a:ext cx="427308" cy="292331"/>
              <a:chOff x="6437490" y="4362796"/>
              <a:chExt cx="542425" cy="376843"/>
            </a:xfrm>
          </p:grpSpPr>
          <p:sp>
            <p:nvSpPr>
              <p:cNvPr id="1188" name="Oval 1187">
                <a:extLst>
                  <a:ext uri="{FF2B5EF4-FFF2-40B4-BE49-F238E27FC236}">
                    <a16:creationId xmlns:a16="http://schemas.microsoft.com/office/drawing/2014/main" id="{CF57EA5E-CE24-C341-9A89-80563CD6B158}"/>
                  </a:ext>
                </a:extLst>
              </p:cNvPr>
              <p:cNvSpPr/>
              <p:nvPr/>
            </p:nvSpPr>
            <p:spPr>
              <a:xfrm>
                <a:off x="6546272" y="448887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89" name="Oval 1188">
                <a:extLst>
                  <a:ext uri="{FF2B5EF4-FFF2-40B4-BE49-F238E27FC236}">
                    <a16:creationId xmlns:a16="http://schemas.microsoft.com/office/drawing/2014/main" id="{A8A5A12C-0B17-7847-A60E-7595986AB936}"/>
                  </a:ext>
                </a:extLst>
              </p:cNvPr>
              <p:cNvSpPr/>
              <p:nvPr/>
            </p:nvSpPr>
            <p:spPr>
              <a:xfrm>
                <a:off x="6706290" y="455121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90" name="Oval 1189">
                <a:extLst>
                  <a:ext uri="{FF2B5EF4-FFF2-40B4-BE49-F238E27FC236}">
                    <a16:creationId xmlns:a16="http://schemas.microsoft.com/office/drawing/2014/main" id="{0187941D-D23B-304C-AC4B-569B35309778}"/>
                  </a:ext>
                </a:extLst>
              </p:cNvPr>
              <p:cNvSpPr/>
              <p:nvPr/>
            </p:nvSpPr>
            <p:spPr>
              <a:xfrm>
                <a:off x="6859382" y="461494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91" name="Oval 1190">
                <a:extLst>
                  <a:ext uri="{FF2B5EF4-FFF2-40B4-BE49-F238E27FC236}">
                    <a16:creationId xmlns:a16="http://schemas.microsoft.com/office/drawing/2014/main" id="{41093F62-23D6-2847-9FF7-C03EEA9D4196}"/>
                  </a:ext>
                </a:extLst>
              </p:cNvPr>
              <p:cNvSpPr/>
              <p:nvPr/>
            </p:nvSpPr>
            <p:spPr>
              <a:xfrm>
                <a:off x="6437490" y="4362796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168" name="Straight Connector 1167">
              <a:extLst>
                <a:ext uri="{FF2B5EF4-FFF2-40B4-BE49-F238E27FC236}">
                  <a16:creationId xmlns:a16="http://schemas.microsoft.com/office/drawing/2014/main" id="{1BB26AA5-B8B0-6E49-9050-41EDB6DA01D0}"/>
                </a:ext>
              </a:extLst>
            </p:cNvPr>
            <p:cNvCxnSpPr>
              <a:stCxn id="1238" idx="7"/>
              <a:endCxn id="1187" idx="2"/>
            </p:cNvCxnSpPr>
            <p:nvPr/>
          </p:nvCxnSpPr>
          <p:spPr>
            <a:xfrm flipV="1">
              <a:off x="6595660" y="4117058"/>
              <a:ext cx="220776" cy="1759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9" name="Straight Connector 1168">
              <a:extLst>
                <a:ext uri="{FF2B5EF4-FFF2-40B4-BE49-F238E27FC236}">
                  <a16:creationId xmlns:a16="http://schemas.microsoft.com/office/drawing/2014/main" id="{EAE03788-1C42-FE4A-927F-2531E49759D1}"/>
                </a:ext>
              </a:extLst>
            </p:cNvPr>
            <p:cNvCxnSpPr>
              <a:cxnSpLocks/>
              <a:endCxn id="1187" idx="5"/>
            </p:cNvCxnSpPr>
            <p:nvPr/>
          </p:nvCxnSpPr>
          <p:spPr>
            <a:xfrm flipV="1">
              <a:off x="7007088" y="4195431"/>
              <a:ext cx="36400" cy="27512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0" name="Straight Connector 1169">
              <a:extLst>
                <a:ext uri="{FF2B5EF4-FFF2-40B4-BE49-F238E27FC236}">
                  <a16:creationId xmlns:a16="http://schemas.microsoft.com/office/drawing/2014/main" id="{5E861C32-C985-D24C-A8A0-5D84A7577563}"/>
                </a:ext>
              </a:extLst>
            </p:cNvPr>
            <p:cNvCxnSpPr>
              <a:cxnSpLocks/>
              <a:endCxn id="1186" idx="3"/>
            </p:cNvCxnSpPr>
            <p:nvPr/>
          </p:nvCxnSpPr>
          <p:spPr>
            <a:xfrm flipH="1" flipV="1">
              <a:off x="7363823" y="4178804"/>
              <a:ext cx="6276" cy="2830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1" name="Straight Connector 1170">
              <a:extLst>
                <a:ext uri="{FF2B5EF4-FFF2-40B4-BE49-F238E27FC236}">
                  <a16:creationId xmlns:a16="http://schemas.microsoft.com/office/drawing/2014/main" id="{9950E33A-472F-3542-8E30-E7CAA9C321EF}"/>
                </a:ext>
              </a:extLst>
            </p:cNvPr>
            <p:cNvCxnSpPr>
              <a:cxnSpLocks/>
              <a:stCxn id="1233" idx="7"/>
              <a:endCxn id="1186" idx="6"/>
            </p:cNvCxnSpPr>
            <p:nvPr/>
          </p:nvCxnSpPr>
          <p:spPr>
            <a:xfrm flipH="1" flipV="1">
              <a:off x="7590875" y="4100431"/>
              <a:ext cx="209897" cy="19256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2" name="Straight Connector 1171">
              <a:extLst>
                <a:ext uri="{FF2B5EF4-FFF2-40B4-BE49-F238E27FC236}">
                  <a16:creationId xmlns:a16="http://schemas.microsoft.com/office/drawing/2014/main" id="{D640875C-D6AE-7945-8890-280479B4366E}"/>
                </a:ext>
              </a:extLst>
            </p:cNvPr>
            <p:cNvCxnSpPr>
              <a:cxnSpLocks/>
              <a:stCxn id="1201" idx="0"/>
              <a:endCxn id="1178" idx="1"/>
            </p:cNvCxnSpPr>
            <p:nvPr/>
          </p:nvCxnSpPr>
          <p:spPr>
            <a:xfrm flipV="1">
              <a:off x="6024298" y="2702166"/>
              <a:ext cx="265743" cy="7707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3" name="Straight Connector 1172">
              <a:extLst>
                <a:ext uri="{FF2B5EF4-FFF2-40B4-BE49-F238E27FC236}">
                  <a16:creationId xmlns:a16="http://schemas.microsoft.com/office/drawing/2014/main" id="{92158BEA-5189-5047-9881-0193774DB411}"/>
                </a:ext>
              </a:extLst>
            </p:cNvPr>
            <p:cNvCxnSpPr>
              <a:cxnSpLocks/>
              <a:stCxn id="1200" idx="7"/>
              <a:endCxn id="1178" idx="6"/>
            </p:cNvCxnSpPr>
            <p:nvPr/>
          </p:nvCxnSpPr>
          <p:spPr>
            <a:xfrm flipH="1" flipV="1">
              <a:off x="6484555" y="2760538"/>
              <a:ext cx="26270" cy="2273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4" name="Straight Connector 1173">
              <a:extLst>
                <a:ext uri="{FF2B5EF4-FFF2-40B4-BE49-F238E27FC236}">
                  <a16:creationId xmlns:a16="http://schemas.microsoft.com/office/drawing/2014/main" id="{1480B04F-6C4D-AA44-8C9A-843E1339C0F9}"/>
                </a:ext>
              </a:extLst>
            </p:cNvPr>
            <p:cNvCxnSpPr>
              <a:cxnSpLocks/>
              <a:stCxn id="1217" idx="6"/>
              <a:endCxn id="1181" idx="3"/>
            </p:cNvCxnSpPr>
            <p:nvPr/>
          </p:nvCxnSpPr>
          <p:spPr>
            <a:xfrm flipV="1">
              <a:off x="7907716" y="2748386"/>
              <a:ext cx="74374" cy="2123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5" name="Straight Connector 1174">
              <a:extLst>
                <a:ext uri="{FF2B5EF4-FFF2-40B4-BE49-F238E27FC236}">
                  <a16:creationId xmlns:a16="http://schemas.microsoft.com/office/drawing/2014/main" id="{A60C408B-4749-B745-B946-E982828C3C0E}"/>
                </a:ext>
              </a:extLst>
            </p:cNvPr>
            <p:cNvCxnSpPr>
              <a:cxnSpLocks/>
              <a:endCxn id="1218" idx="0"/>
            </p:cNvCxnSpPr>
            <p:nvPr/>
          </p:nvCxnSpPr>
          <p:spPr>
            <a:xfrm>
              <a:off x="8161377" y="2684713"/>
              <a:ext cx="246772" cy="331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76" name="Rectangle 1175">
              <a:extLst>
                <a:ext uri="{FF2B5EF4-FFF2-40B4-BE49-F238E27FC236}">
                  <a16:creationId xmlns:a16="http://schemas.microsoft.com/office/drawing/2014/main" id="{DDFD635B-E2A8-D848-A03A-92A5C32DF385}"/>
                </a:ext>
              </a:extLst>
            </p:cNvPr>
            <p:cNvSpPr/>
            <p:nvPr/>
          </p:nvSpPr>
          <p:spPr>
            <a:xfrm rot="366020" flipH="1">
              <a:off x="6430312" y="2277770"/>
              <a:ext cx="45719" cy="49934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7" name="Oval 1176">
              <a:extLst>
                <a:ext uri="{FF2B5EF4-FFF2-40B4-BE49-F238E27FC236}">
                  <a16:creationId xmlns:a16="http://schemas.microsoft.com/office/drawing/2014/main" id="{8322A56D-C69B-5446-AFC0-98B8C1DFA6CC}"/>
                </a:ext>
              </a:extLst>
            </p:cNvPr>
            <p:cNvSpPr/>
            <p:nvPr/>
          </p:nvSpPr>
          <p:spPr>
            <a:xfrm>
              <a:off x="6455042" y="2112575"/>
              <a:ext cx="241067" cy="25071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8" name="Oval 1177">
              <a:extLst>
                <a:ext uri="{FF2B5EF4-FFF2-40B4-BE49-F238E27FC236}">
                  <a16:creationId xmlns:a16="http://schemas.microsoft.com/office/drawing/2014/main" id="{3B30FC43-515A-A545-A774-6E30F46E9517}"/>
                </a:ext>
              </a:extLst>
            </p:cNvPr>
            <p:cNvSpPr/>
            <p:nvPr/>
          </p:nvSpPr>
          <p:spPr>
            <a:xfrm>
              <a:off x="6256668" y="2677988"/>
              <a:ext cx="227887" cy="1651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9" name="Rectangle 1178">
              <a:extLst>
                <a:ext uri="{FF2B5EF4-FFF2-40B4-BE49-F238E27FC236}">
                  <a16:creationId xmlns:a16="http://schemas.microsoft.com/office/drawing/2014/main" id="{A5CD0B66-A0D4-7C49-8B5C-53F7299A7760}"/>
                </a:ext>
              </a:extLst>
            </p:cNvPr>
            <p:cNvSpPr/>
            <p:nvPr/>
          </p:nvSpPr>
          <p:spPr>
            <a:xfrm rot="20813911">
              <a:off x="7930548" y="2166043"/>
              <a:ext cx="45719" cy="49934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0" name="Oval 1179">
              <a:extLst>
                <a:ext uri="{FF2B5EF4-FFF2-40B4-BE49-F238E27FC236}">
                  <a16:creationId xmlns:a16="http://schemas.microsoft.com/office/drawing/2014/main" id="{6BFF4DB9-558F-194F-8583-87C8D8635A4A}"/>
                </a:ext>
              </a:extLst>
            </p:cNvPr>
            <p:cNvSpPr/>
            <p:nvPr/>
          </p:nvSpPr>
          <p:spPr>
            <a:xfrm>
              <a:off x="7696878" y="2078898"/>
              <a:ext cx="241067" cy="25071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1" name="Oval 1180">
              <a:extLst>
                <a:ext uri="{FF2B5EF4-FFF2-40B4-BE49-F238E27FC236}">
                  <a16:creationId xmlns:a16="http://schemas.microsoft.com/office/drawing/2014/main" id="{10CC8F83-D7E3-EB49-BBB4-13EA496D6766}"/>
                </a:ext>
              </a:extLst>
            </p:cNvPr>
            <p:cNvSpPr/>
            <p:nvPr/>
          </p:nvSpPr>
          <p:spPr>
            <a:xfrm>
              <a:off x="7948717" y="2607464"/>
              <a:ext cx="227887" cy="1651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2" name="Rectangle 1181">
              <a:extLst>
                <a:ext uri="{FF2B5EF4-FFF2-40B4-BE49-F238E27FC236}">
                  <a16:creationId xmlns:a16="http://schemas.microsoft.com/office/drawing/2014/main" id="{0F117CAB-2FC5-5440-AAF8-729634197817}"/>
                </a:ext>
              </a:extLst>
            </p:cNvPr>
            <p:cNvSpPr/>
            <p:nvPr/>
          </p:nvSpPr>
          <p:spPr>
            <a:xfrm rot="366020" flipH="1">
              <a:off x="6930734" y="3644646"/>
              <a:ext cx="72179" cy="49934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3" name="Rectangle 1182">
              <a:extLst>
                <a:ext uri="{FF2B5EF4-FFF2-40B4-BE49-F238E27FC236}">
                  <a16:creationId xmlns:a16="http://schemas.microsoft.com/office/drawing/2014/main" id="{25A51C1C-C5B1-3A44-BFE5-A5618F67FAD3}"/>
                </a:ext>
              </a:extLst>
            </p:cNvPr>
            <p:cNvSpPr/>
            <p:nvPr/>
          </p:nvSpPr>
          <p:spPr>
            <a:xfrm rot="21233980">
              <a:off x="7397594" y="3639975"/>
              <a:ext cx="72179" cy="49934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4" name="Oval 1183">
              <a:extLst>
                <a:ext uri="{FF2B5EF4-FFF2-40B4-BE49-F238E27FC236}">
                  <a16:creationId xmlns:a16="http://schemas.microsoft.com/office/drawing/2014/main" id="{7E00B3B1-A050-154E-BBFB-A096EABFDCB5}"/>
                </a:ext>
              </a:extLst>
            </p:cNvPr>
            <p:cNvSpPr/>
            <p:nvPr/>
          </p:nvSpPr>
          <p:spPr>
            <a:xfrm>
              <a:off x="6795651" y="3499607"/>
              <a:ext cx="266008" cy="22167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5" name="Oval 1184">
              <a:extLst>
                <a:ext uri="{FF2B5EF4-FFF2-40B4-BE49-F238E27FC236}">
                  <a16:creationId xmlns:a16="http://schemas.microsoft.com/office/drawing/2014/main" id="{8F6BAEC0-09CB-2D40-B9EF-7215EB4B21D2}"/>
                </a:ext>
              </a:extLst>
            </p:cNvPr>
            <p:cNvSpPr/>
            <p:nvPr/>
          </p:nvSpPr>
          <p:spPr>
            <a:xfrm>
              <a:off x="7333909" y="3499607"/>
              <a:ext cx="266008" cy="22167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6" name="Oval 1185">
              <a:extLst>
                <a:ext uri="{FF2B5EF4-FFF2-40B4-BE49-F238E27FC236}">
                  <a16:creationId xmlns:a16="http://schemas.microsoft.com/office/drawing/2014/main" id="{00BBC12A-7393-6546-9D07-A06647720378}"/>
                </a:ext>
              </a:extLst>
            </p:cNvPr>
            <p:cNvSpPr/>
            <p:nvPr/>
          </p:nvSpPr>
          <p:spPr>
            <a:xfrm>
              <a:off x="7324867" y="3989595"/>
              <a:ext cx="266008" cy="22167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7" name="Oval 1186">
              <a:extLst>
                <a:ext uri="{FF2B5EF4-FFF2-40B4-BE49-F238E27FC236}">
                  <a16:creationId xmlns:a16="http://schemas.microsoft.com/office/drawing/2014/main" id="{1CB9146E-9B73-A142-BEFB-82A12EDA5DC1}"/>
                </a:ext>
              </a:extLst>
            </p:cNvPr>
            <p:cNvSpPr/>
            <p:nvPr/>
          </p:nvSpPr>
          <p:spPr>
            <a:xfrm>
              <a:off x="6816436" y="4006222"/>
              <a:ext cx="266008" cy="22167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39" name="Group 1238">
            <a:extLst>
              <a:ext uri="{FF2B5EF4-FFF2-40B4-BE49-F238E27FC236}">
                <a16:creationId xmlns:a16="http://schemas.microsoft.com/office/drawing/2014/main" id="{307B59CE-BA81-3C49-8B4B-30CDF1BFB4A5}"/>
              </a:ext>
            </a:extLst>
          </p:cNvPr>
          <p:cNvGrpSpPr/>
          <p:nvPr/>
        </p:nvGrpSpPr>
        <p:grpSpPr>
          <a:xfrm>
            <a:off x="10064045" y="2584174"/>
            <a:ext cx="1380187" cy="1634056"/>
            <a:chOff x="5836036" y="820187"/>
            <a:chExt cx="2760375" cy="3896065"/>
          </a:xfrm>
        </p:grpSpPr>
        <p:sp>
          <p:nvSpPr>
            <p:cNvPr id="1240" name="Rectangle 1239">
              <a:extLst>
                <a:ext uri="{FF2B5EF4-FFF2-40B4-BE49-F238E27FC236}">
                  <a16:creationId xmlns:a16="http://schemas.microsoft.com/office/drawing/2014/main" id="{3B9FF2F1-43EC-AD48-BDAF-3BD55FF9165E}"/>
                </a:ext>
              </a:extLst>
            </p:cNvPr>
            <p:cNvSpPr/>
            <p:nvPr/>
          </p:nvSpPr>
          <p:spPr>
            <a:xfrm flipH="1">
              <a:off x="6873240" y="3072939"/>
              <a:ext cx="112160" cy="1013131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1" name="Rectangle 1240">
              <a:extLst>
                <a:ext uri="{FF2B5EF4-FFF2-40B4-BE49-F238E27FC236}">
                  <a16:creationId xmlns:a16="http://schemas.microsoft.com/office/drawing/2014/main" id="{743E8E56-6047-D848-9CBE-C9A10F5D393A}"/>
                </a:ext>
              </a:extLst>
            </p:cNvPr>
            <p:cNvSpPr/>
            <p:nvPr/>
          </p:nvSpPr>
          <p:spPr>
            <a:xfrm flipH="1">
              <a:off x="7401791" y="3059084"/>
              <a:ext cx="112160" cy="1013131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2" name="Triangle 1241">
              <a:extLst>
                <a:ext uri="{FF2B5EF4-FFF2-40B4-BE49-F238E27FC236}">
                  <a16:creationId xmlns:a16="http://schemas.microsoft.com/office/drawing/2014/main" id="{6961005A-EC40-4444-8800-68498DB19CBA}"/>
                </a:ext>
              </a:extLst>
            </p:cNvPr>
            <p:cNvSpPr/>
            <p:nvPr/>
          </p:nvSpPr>
          <p:spPr>
            <a:xfrm rot="10800000">
              <a:off x="6682049" y="1710672"/>
              <a:ext cx="918555" cy="497731"/>
            </a:xfrm>
            <a:prstGeom prst="triangl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3" name="Rectangle 1242">
              <a:extLst>
                <a:ext uri="{FF2B5EF4-FFF2-40B4-BE49-F238E27FC236}">
                  <a16:creationId xmlns:a16="http://schemas.microsoft.com/office/drawing/2014/main" id="{7F6D4017-E6A1-D749-81A8-44E71DD6C398}"/>
                </a:ext>
              </a:extLst>
            </p:cNvPr>
            <p:cNvSpPr/>
            <p:nvPr/>
          </p:nvSpPr>
          <p:spPr>
            <a:xfrm>
              <a:off x="7082444" y="1404851"/>
              <a:ext cx="149628" cy="159881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4" name="Oval 1243">
              <a:extLst>
                <a:ext uri="{FF2B5EF4-FFF2-40B4-BE49-F238E27FC236}">
                  <a16:creationId xmlns:a16="http://schemas.microsoft.com/office/drawing/2014/main" id="{D1DA92C6-CB7F-5343-A0D3-47B96CBFCDD0}"/>
                </a:ext>
              </a:extLst>
            </p:cNvPr>
            <p:cNvSpPr/>
            <p:nvPr/>
          </p:nvSpPr>
          <p:spPr>
            <a:xfrm>
              <a:off x="6546272" y="1618899"/>
              <a:ext cx="326968" cy="29094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5" name="Oval 1244">
              <a:extLst>
                <a:ext uri="{FF2B5EF4-FFF2-40B4-BE49-F238E27FC236}">
                  <a16:creationId xmlns:a16="http://schemas.microsoft.com/office/drawing/2014/main" id="{A39850BF-69DC-3444-ADE1-32379F397A07}"/>
                </a:ext>
              </a:extLst>
            </p:cNvPr>
            <p:cNvSpPr/>
            <p:nvPr/>
          </p:nvSpPr>
          <p:spPr>
            <a:xfrm>
              <a:off x="7464827" y="1593961"/>
              <a:ext cx="326968" cy="29094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6" name="Oval 1245">
              <a:extLst>
                <a:ext uri="{FF2B5EF4-FFF2-40B4-BE49-F238E27FC236}">
                  <a16:creationId xmlns:a16="http://schemas.microsoft.com/office/drawing/2014/main" id="{487ECD51-7C29-4645-A00D-B846294D9987}"/>
                </a:ext>
              </a:extLst>
            </p:cNvPr>
            <p:cNvSpPr/>
            <p:nvPr/>
          </p:nvSpPr>
          <p:spPr>
            <a:xfrm>
              <a:off x="6844143" y="820187"/>
              <a:ext cx="570807" cy="66225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7" name="Oval 1246">
              <a:extLst>
                <a:ext uri="{FF2B5EF4-FFF2-40B4-BE49-F238E27FC236}">
                  <a16:creationId xmlns:a16="http://schemas.microsoft.com/office/drawing/2014/main" id="{48DDC423-D72D-2845-A895-AF3A14830E2A}"/>
                </a:ext>
              </a:extLst>
            </p:cNvPr>
            <p:cNvSpPr/>
            <p:nvPr/>
          </p:nvSpPr>
          <p:spPr>
            <a:xfrm>
              <a:off x="6766557" y="1127762"/>
              <a:ext cx="185651" cy="20504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8" name="Oval 1247">
              <a:extLst>
                <a:ext uri="{FF2B5EF4-FFF2-40B4-BE49-F238E27FC236}">
                  <a16:creationId xmlns:a16="http://schemas.microsoft.com/office/drawing/2014/main" id="{A8415D8E-A9CB-1B45-955D-6946CE4C8419}"/>
                </a:ext>
              </a:extLst>
            </p:cNvPr>
            <p:cNvSpPr/>
            <p:nvPr/>
          </p:nvSpPr>
          <p:spPr>
            <a:xfrm>
              <a:off x="7323514" y="1127762"/>
              <a:ext cx="185651" cy="20504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9" name="Rectangle 1248">
              <a:extLst>
                <a:ext uri="{FF2B5EF4-FFF2-40B4-BE49-F238E27FC236}">
                  <a16:creationId xmlns:a16="http://schemas.microsoft.com/office/drawing/2014/main" id="{EE8509E0-D2FD-8E41-9BD1-0398855C33B4}"/>
                </a:ext>
              </a:extLst>
            </p:cNvPr>
            <p:cNvSpPr/>
            <p:nvPr/>
          </p:nvSpPr>
          <p:spPr>
            <a:xfrm rot="5400000">
              <a:off x="7113270" y="1399654"/>
              <a:ext cx="126768" cy="66502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0" name="Triangle 1249">
              <a:extLst>
                <a:ext uri="{FF2B5EF4-FFF2-40B4-BE49-F238E27FC236}">
                  <a16:creationId xmlns:a16="http://schemas.microsoft.com/office/drawing/2014/main" id="{5FEE5D10-3D9B-674C-A110-B43E99D14870}"/>
                </a:ext>
              </a:extLst>
            </p:cNvPr>
            <p:cNvSpPr/>
            <p:nvPr/>
          </p:nvSpPr>
          <p:spPr>
            <a:xfrm rot="10800000">
              <a:off x="6723614" y="2696107"/>
              <a:ext cx="918555" cy="497731"/>
            </a:xfrm>
            <a:prstGeom prst="triangl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1" name="Oval 1250">
              <a:extLst>
                <a:ext uri="{FF2B5EF4-FFF2-40B4-BE49-F238E27FC236}">
                  <a16:creationId xmlns:a16="http://schemas.microsoft.com/office/drawing/2014/main" id="{EBEF4AB6-28DE-5441-B86D-100B5FB867B9}"/>
                </a:ext>
              </a:extLst>
            </p:cNvPr>
            <p:cNvSpPr/>
            <p:nvPr/>
          </p:nvSpPr>
          <p:spPr>
            <a:xfrm>
              <a:off x="6766557" y="2881744"/>
              <a:ext cx="324197" cy="29925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2" name="Oval 1251">
              <a:extLst>
                <a:ext uri="{FF2B5EF4-FFF2-40B4-BE49-F238E27FC236}">
                  <a16:creationId xmlns:a16="http://schemas.microsoft.com/office/drawing/2014/main" id="{B668A8E7-AB6E-1547-A231-445F3C675099}"/>
                </a:ext>
              </a:extLst>
            </p:cNvPr>
            <p:cNvSpPr/>
            <p:nvPr/>
          </p:nvSpPr>
          <p:spPr>
            <a:xfrm>
              <a:off x="7282991" y="2879109"/>
              <a:ext cx="324197" cy="29925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3" name="Rectangle 1252">
              <a:extLst>
                <a:ext uri="{FF2B5EF4-FFF2-40B4-BE49-F238E27FC236}">
                  <a16:creationId xmlns:a16="http://schemas.microsoft.com/office/drawing/2014/main" id="{D7F63F6C-B040-8142-8E89-BE78CB433A03}"/>
                </a:ext>
              </a:extLst>
            </p:cNvPr>
            <p:cNvSpPr/>
            <p:nvPr/>
          </p:nvSpPr>
          <p:spPr>
            <a:xfrm rot="1197265" flipH="1">
              <a:off x="6534384" y="1739486"/>
              <a:ext cx="45897" cy="1061559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4" name="Rectangle 1253">
              <a:extLst>
                <a:ext uri="{FF2B5EF4-FFF2-40B4-BE49-F238E27FC236}">
                  <a16:creationId xmlns:a16="http://schemas.microsoft.com/office/drawing/2014/main" id="{ADEC0F99-7A31-8447-AE75-3D26BC8AAAA1}"/>
                </a:ext>
              </a:extLst>
            </p:cNvPr>
            <p:cNvSpPr/>
            <p:nvPr/>
          </p:nvSpPr>
          <p:spPr>
            <a:xfrm rot="20078868" flipH="1">
              <a:off x="7791704" y="1673476"/>
              <a:ext cx="45897" cy="1061559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55" name="Group 1254">
              <a:extLst>
                <a:ext uri="{FF2B5EF4-FFF2-40B4-BE49-F238E27FC236}">
                  <a16:creationId xmlns:a16="http://schemas.microsoft.com/office/drawing/2014/main" id="{0372AEF3-C603-5C49-8DA4-4C229093779B}"/>
                </a:ext>
              </a:extLst>
            </p:cNvPr>
            <p:cNvGrpSpPr/>
            <p:nvPr/>
          </p:nvGrpSpPr>
          <p:grpSpPr>
            <a:xfrm>
              <a:off x="6514613" y="4278831"/>
              <a:ext cx="547910" cy="292331"/>
              <a:chOff x="6437490" y="4362796"/>
              <a:chExt cx="695517" cy="376843"/>
            </a:xfrm>
          </p:grpSpPr>
          <p:sp>
            <p:nvSpPr>
              <p:cNvPr id="1329" name="Oval 1328">
                <a:extLst>
                  <a:ext uri="{FF2B5EF4-FFF2-40B4-BE49-F238E27FC236}">
                    <a16:creationId xmlns:a16="http://schemas.microsoft.com/office/drawing/2014/main" id="{091ECDE5-8B75-0F43-AFAB-68EBB502869C}"/>
                  </a:ext>
                </a:extLst>
              </p:cNvPr>
              <p:cNvSpPr/>
              <p:nvPr/>
            </p:nvSpPr>
            <p:spPr>
              <a:xfrm>
                <a:off x="6546272" y="448887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30" name="Oval 1329">
                <a:extLst>
                  <a:ext uri="{FF2B5EF4-FFF2-40B4-BE49-F238E27FC236}">
                    <a16:creationId xmlns:a16="http://schemas.microsoft.com/office/drawing/2014/main" id="{59207235-C910-C447-BBEC-6656E2DDD82F}"/>
                  </a:ext>
                </a:extLst>
              </p:cNvPr>
              <p:cNvSpPr/>
              <p:nvPr/>
            </p:nvSpPr>
            <p:spPr>
              <a:xfrm>
                <a:off x="6706290" y="455121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31" name="Oval 1330">
                <a:extLst>
                  <a:ext uri="{FF2B5EF4-FFF2-40B4-BE49-F238E27FC236}">
                    <a16:creationId xmlns:a16="http://schemas.microsoft.com/office/drawing/2014/main" id="{55BE2A8E-E08E-BC44-B99E-E8A34E2EED79}"/>
                  </a:ext>
                </a:extLst>
              </p:cNvPr>
              <p:cNvSpPr/>
              <p:nvPr/>
            </p:nvSpPr>
            <p:spPr>
              <a:xfrm>
                <a:off x="6859382" y="461494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32" name="Oval 1331">
                <a:extLst>
                  <a:ext uri="{FF2B5EF4-FFF2-40B4-BE49-F238E27FC236}">
                    <a16:creationId xmlns:a16="http://schemas.microsoft.com/office/drawing/2014/main" id="{69BF7D58-720E-F44B-ADE9-93DAFB39518B}"/>
                  </a:ext>
                </a:extLst>
              </p:cNvPr>
              <p:cNvSpPr/>
              <p:nvPr/>
            </p:nvSpPr>
            <p:spPr>
              <a:xfrm>
                <a:off x="7012474" y="461356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33" name="Oval 1332">
                <a:extLst>
                  <a:ext uri="{FF2B5EF4-FFF2-40B4-BE49-F238E27FC236}">
                    <a16:creationId xmlns:a16="http://schemas.microsoft.com/office/drawing/2014/main" id="{656A389A-81C5-8F42-BFE9-5AD9C37A0A81}"/>
                  </a:ext>
                </a:extLst>
              </p:cNvPr>
              <p:cNvSpPr/>
              <p:nvPr/>
            </p:nvSpPr>
            <p:spPr>
              <a:xfrm>
                <a:off x="6437490" y="4362796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256" name="Group 1255">
              <a:extLst>
                <a:ext uri="{FF2B5EF4-FFF2-40B4-BE49-F238E27FC236}">
                  <a16:creationId xmlns:a16="http://schemas.microsoft.com/office/drawing/2014/main" id="{2D6D9954-25DF-FC48-BA26-A5787D8EFCF7}"/>
                </a:ext>
              </a:extLst>
            </p:cNvPr>
            <p:cNvGrpSpPr/>
            <p:nvPr/>
          </p:nvGrpSpPr>
          <p:grpSpPr>
            <a:xfrm flipH="1">
              <a:off x="7333909" y="4278831"/>
              <a:ext cx="547910" cy="292331"/>
              <a:chOff x="6437490" y="4362796"/>
              <a:chExt cx="695517" cy="376843"/>
            </a:xfrm>
          </p:grpSpPr>
          <p:sp>
            <p:nvSpPr>
              <p:cNvPr id="1324" name="Oval 1323">
                <a:extLst>
                  <a:ext uri="{FF2B5EF4-FFF2-40B4-BE49-F238E27FC236}">
                    <a16:creationId xmlns:a16="http://schemas.microsoft.com/office/drawing/2014/main" id="{32F032A7-3533-A84C-908F-2B3E06EAB3BD}"/>
                  </a:ext>
                </a:extLst>
              </p:cNvPr>
              <p:cNvSpPr/>
              <p:nvPr/>
            </p:nvSpPr>
            <p:spPr>
              <a:xfrm>
                <a:off x="6546272" y="448887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25" name="Oval 1324">
                <a:extLst>
                  <a:ext uri="{FF2B5EF4-FFF2-40B4-BE49-F238E27FC236}">
                    <a16:creationId xmlns:a16="http://schemas.microsoft.com/office/drawing/2014/main" id="{C9948216-BD7B-1149-9B82-F55380ED3DCA}"/>
                  </a:ext>
                </a:extLst>
              </p:cNvPr>
              <p:cNvSpPr/>
              <p:nvPr/>
            </p:nvSpPr>
            <p:spPr>
              <a:xfrm>
                <a:off x="6706290" y="455121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26" name="Oval 1325">
                <a:extLst>
                  <a:ext uri="{FF2B5EF4-FFF2-40B4-BE49-F238E27FC236}">
                    <a16:creationId xmlns:a16="http://schemas.microsoft.com/office/drawing/2014/main" id="{6C2A5E5E-6DC8-B040-9C33-B189BFAB24E5}"/>
                  </a:ext>
                </a:extLst>
              </p:cNvPr>
              <p:cNvSpPr/>
              <p:nvPr/>
            </p:nvSpPr>
            <p:spPr>
              <a:xfrm>
                <a:off x="6859382" y="461494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27" name="Oval 1326">
                <a:extLst>
                  <a:ext uri="{FF2B5EF4-FFF2-40B4-BE49-F238E27FC236}">
                    <a16:creationId xmlns:a16="http://schemas.microsoft.com/office/drawing/2014/main" id="{E408B9C7-F7C5-5048-9D09-E53202B7256B}"/>
                  </a:ext>
                </a:extLst>
              </p:cNvPr>
              <p:cNvSpPr/>
              <p:nvPr/>
            </p:nvSpPr>
            <p:spPr>
              <a:xfrm>
                <a:off x="7012474" y="461356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28" name="Oval 1327">
                <a:extLst>
                  <a:ext uri="{FF2B5EF4-FFF2-40B4-BE49-F238E27FC236}">
                    <a16:creationId xmlns:a16="http://schemas.microsoft.com/office/drawing/2014/main" id="{5596085D-5026-704C-89BB-B142EB3FBAE5}"/>
                  </a:ext>
                </a:extLst>
              </p:cNvPr>
              <p:cNvSpPr/>
              <p:nvPr/>
            </p:nvSpPr>
            <p:spPr>
              <a:xfrm>
                <a:off x="6437490" y="4362796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257" name="Group 1256">
              <a:extLst>
                <a:ext uri="{FF2B5EF4-FFF2-40B4-BE49-F238E27FC236}">
                  <a16:creationId xmlns:a16="http://schemas.microsoft.com/office/drawing/2014/main" id="{57BD9E24-ECAA-9241-A958-F58B3D613F6A}"/>
                </a:ext>
              </a:extLst>
            </p:cNvPr>
            <p:cNvGrpSpPr/>
            <p:nvPr/>
          </p:nvGrpSpPr>
          <p:grpSpPr>
            <a:xfrm>
              <a:off x="6458099" y="4423921"/>
              <a:ext cx="547910" cy="292331"/>
              <a:chOff x="6437490" y="4362796"/>
              <a:chExt cx="695517" cy="376843"/>
            </a:xfrm>
          </p:grpSpPr>
          <p:sp>
            <p:nvSpPr>
              <p:cNvPr id="1319" name="Oval 1318">
                <a:extLst>
                  <a:ext uri="{FF2B5EF4-FFF2-40B4-BE49-F238E27FC236}">
                    <a16:creationId xmlns:a16="http://schemas.microsoft.com/office/drawing/2014/main" id="{18F4F704-3632-F34D-AA99-1120FCB18580}"/>
                  </a:ext>
                </a:extLst>
              </p:cNvPr>
              <p:cNvSpPr/>
              <p:nvPr/>
            </p:nvSpPr>
            <p:spPr>
              <a:xfrm>
                <a:off x="6546272" y="448887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20" name="Oval 1319">
                <a:extLst>
                  <a:ext uri="{FF2B5EF4-FFF2-40B4-BE49-F238E27FC236}">
                    <a16:creationId xmlns:a16="http://schemas.microsoft.com/office/drawing/2014/main" id="{55D121DB-A16A-834E-8DE3-DE34BA723203}"/>
                  </a:ext>
                </a:extLst>
              </p:cNvPr>
              <p:cNvSpPr/>
              <p:nvPr/>
            </p:nvSpPr>
            <p:spPr>
              <a:xfrm>
                <a:off x="6706290" y="455121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21" name="Oval 1320">
                <a:extLst>
                  <a:ext uri="{FF2B5EF4-FFF2-40B4-BE49-F238E27FC236}">
                    <a16:creationId xmlns:a16="http://schemas.microsoft.com/office/drawing/2014/main" id="{F3A71026-92B7-1246-AEFF-23CA6DDFEC82}"/>
                  </a:ext>
                </a:extLst>
              </p:cNvPr>
              <p:cNvSpPr/>
              <p:nvPr/>
            </p:nvSpPr>
            <p:spPr>
              <a:xfrm>
                <a:off x="6859382" y="461494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22" name="Oval 1321">
                <a:extLst>
                  <a:ext uri="{FF2B5EF4-FFF2-40B4-BE49-F238E27FC236}">
                    <a16:creationId xmlns:a16="http://schemas.microsoft.com/office/drawing/2014/main" id="{B85AAD39-0DDA-244D-B092-0017D31CD5CB}"/>
                  </a:ext>
                </a:extLst>
              </p:cNvPr>
              <p:cNvSpPr/>
              <p:nvPr/>
            </p:nvSpPr>
            <p:spPr>
              <a:xfrm>
                <a:off x="7012474" y="461356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23" name="Oval 1322">
                <a:extLst>
                  <a:ext uri="{FF2B5EF4-FFF2-40B4-BE49-F238E27FC236}">
                    <a16:creationId xmlns:a16="http://schemas.microsoft.com/office/drawing/2014/main" id="{2ED6E429-B0E7-1C49-A937-3084F7496C18}"/>
                  </a:ext>
                </a:extLst>
              </p:cNvPr>
              <p:cNvSpPr/>
              <p:nvPr/>
            </p:nvSpPr>
            <p:spPr>
              <a:xfrm>
                <a:off x="6437490" y="4362796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258" name="Group 1257">
              <a:extLst>
                <a:ext uri="{FF2B5EF4-FFF2-40B4-BE49-F238E27FC236}">
                  <a16:creationId xmlns:a16="http://schemas.microsoft.com/office/drawing/2014/main" id="{1FD7F49D-771B-6444-80EA-9086C719771E}"/>
                </a:ext>
              </a:extLst>
            </p:cNvPr>
            <p:cNvGrpSpPr/>
            <p:nvPr/>
          </p:nvGrpSpPr>
          <p:grpSpPr>
            <a:xfrm flipH="1">
              <a:off x="7378206" y="4422846"/>
              <a:ext cx="547910" cy="292331"/>
              <a:chOff x="6437490" y="4362796"/>
              <a:chExt cx="695517" cy="376843"/>
            </a:xfrm>
          </p:grpSpPr>
          <p:sp>
            <p:nvSpPr>
              <p:cNvPr id="1314" name="Oval 1313">
                <a:extLst>
                  <a:ext uri="{FF2B5EF4-FFF2-40B4-BE49-F238E27FC236}">
                    <a16:creationId xmlns:a16="http://schemas.microsoft.com/office/drawing/2014/main" id="{0E4ABBF5-B6B9-4A4E-9EC2-9AF5772B33B4}"/>
                  </a:ext>
                </a:extLst>
              </p:cNvPr>
              <p:cNvSpPr/>
              <p:nvPr/>
            </p:nvSpPr>
            <p:spPr>
              <a:xfrm>
                <a:off x="6546272" y="448887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15" name="Oval 1314">
                <a:extLst>
                  <a:ext uri="{FF2B5EF4-FFF2-40B4-BE49-F238E27FC236}">
                    <a16:creationId xmlns:a16="http://schemas.microsoft.com/office/drawing/2014/main" id="{58F78CBE-F0E5-384F-A4B8-BCCD4A824C14}"/>
                  </a:ext>
                </a:extLst>
              </p:cNvPr>
              <p:cNvSpPr/>
              <p:nvPr/>
            </p:nvSpPr>
            <p:spPr>
              <a:xfrm>
                <a:off x="6706290" y="455121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16" name="Oval 1315">
                <a:extLst>
                  <a:ext uri="{FF2B5EF4-FFF2-40B4-BE49-F238E27FC236}">
                    <a16:creationId xmlns:a16="http://schemas.microsoft.com/office/drawing/2014/main" id="{2F0135E9-FE4A-E34C-94D5-F44148C6AECD}"/>
                  </a:ext>
                </a:extLst>
              </p:cNvPr>
              <p:cNvSpPr/>
              <p:nvPr/>
            </p:nvSpPr>
            <p:spPr>
              <a:xfrm>
                <a:off x="6859382" y="461494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17" name="Oval 1316">
                <a:extLst>
                  <a:ext uri="{FF2B5EF4-FFF2-40B4-BE49-F238E27FC236}">
                    <a16:creationId xmlns:a16="http://schemas.microsoft.com/office/drawing/2014/main" id="{430B88EA-8BF3-1241-950B-EEE6B67D5F8A}"/>
                  </a:ext>
                </a:extLst>
              </p:cNvPr>
              <p:cNvSpPr/>
              <p:nvPr/>
            </p:nvSpPr>
            <p:spPr>
              <a:xfrm>
                <a:off x="7012474" y="461356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18" name="Oval 1317">
                <a:extLst>
                  <a:ext uri="{FF2B5EF4-FFF2-40B4-BE49-F238E27FC236}">
                    <a16:creationId xmlns:a16="http://schemas.microsoft.com/office/drawing/2014/main" id="{7F412A84-5795-3B4D-AE16-A9C02A53F2EF}"/>
                  </a:ext>
                </a:extLst>
              </p:cNvPr>
              <p:cNvSpPr/>
              <p:nvPr/>
            </p:nvSpPr>
            <p:spPr>
              <a:xfrm>
                <a:off x="6437490" y="4362796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259" name="Group 1258">
              <a:extLst>
                <a:ext uri="{FF2B5EF4-FFF2-40B4-BE49-F238E27FC236}">
                  <a16:creationId xmlns:a16="http://schemas.microsoft.com/office/drawing/2014/main" id="{243D0490-E085-0042-9E3D-38D24CD7B0A8}"/>
                </a:ext>
              </a:extLst>
            </p:cNvPr>
            <p:cNvGrpSpPr/>
            <p:nvPr/>
          </p:nvGrpSpPr>
          <p:grpSpPr>
            <a:xfrm>
              <a:off x="7905730" y="2717825"/>
              <a:ext cx="690681" cy="571678"/>
              <a:chOff x="7561169" y="5121383"/>
              <a:chExt cx="690681" cy="571678"/>
            </a:xfrm>
          </p:grpSpPr>
          <p:grpSp>
            <p:nvGrpSpPr>
              <p:cNvPr id="1297" name="Group 1296">
                <a:extLst>
                  <a:ext uri="{FF2B5EF4-FFF2-40B4-BE49-F238E27FC236}">
                    <a16:creationId xmlns:a16="http://schemas.microsoft.com/office/drawing/2014/main" id="{7D5DC5C1-97F5-3D46-AD37-1695E795B5F0}"/>
                  </a:ext>
                </a:extLst>
              </p:cNvPr>
              <p:cNvGrpSpPr/>
              <p:nvPr/>
            </p:nvGrpSpPr>
            <p:grpSpPr>
              <a:xfrm flipH="1">
                <a:off x="7563155" y="5121383"/>
                <a:ext cx="547910" cy="292331"/>
                <a:chOff x="6437490" y="4362796"/>
                <a:chExt cx="695517" cy="376843"/>
              </a:xfrm>
            </p:grpSpPr>
            <p:sp>
              <p:nvSpPr>
                <p:cNvPr id="1309" name="Oval 1308">
                  <a:extLst>
                    <a:ext uri="{FF2B5EF4-FFF2-40B4-BE49-F238E27FC236}">
                      <a16:creationId xmlns:a16="http://schemas.microsoft.com/office/drawing/2014/main" id="{0FA33A24-E711-AC43-A2D0-4B8BE6A633DF}"/>
                    </a:ext>
                  </a:extLst>
                </p:cNvPr>
                <p:cNvSpPr/>
                <p:nvPr/>
              </p:nvSpPr>
              <p:spPr>
                <a:xfrm>
                  <a:off x="6546272" y="4488873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10" name="Oval 1309">
                  <a:extLst>
                    <a:ext uri="{FF2B5EF4-FFF2-40B4-BE49-F238E27FC236}">
                      <a16:creationId xmlns:a16="http://schemas.microsoft.com/office/drawing/2014/main" id="{2936DFF1-5119-9847-992E-4FDA9D38CA73}"/>
                    </a:ext>
                  </a:extLst>
                </p:cNvPr>
                <p:cNvSpPr/>
                <p:nvPr/>
              </p:nvSpPr>
              <p:spPr>
                <a:xfrm>
                  <a:off x="6706290" y="4551218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11" name="Oval 1310">
                  <a:extLst>
                    <a:ext uri="{FF2B5EF4-FFF2-40B4-BE49-F238E27FC236}">
                      <a16:creationId xmlns:a16="http://schemas.microsoft.com/office/drawing/2014/main" id="{F32BC829-5527-5342-852A-81F3F3DD8A2E}"/>
                    </a:ext>
                  </a:extLst>
                </p:cNvPr>
                <p:cNvSpPr/>
                <p:nvPr/>
              </p:nvSpPr>
              <p:spPr>
                <a:xfrm>
                  <a:off x="6859382" y="4614948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12" name="Oval 1311">
                  <a:extLst>
                    <a:ext uri="{FF2B5EF4-FFF2-40B4-BE49-F238E27FC236}">
                      <a16:creationId xmlns:a16="http://schemas.microsoft.com/office/drawing/2014/main" id="{91E64552-C642-0242-92C7-089F63704188}"/>
                    </a:ext>
                  </a:extLst>
                </p:cNvPr>
                <p:cNvSpPr/>
                <p:nvPr/>
              </p:nvSpPr>
              <p:spPr>
                <a:xfrm>
                  <a:off x="7012474" y="4613563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13" name="Oval 1312">
                  <a:extLst>
                    <a:ext uri="{FF2B5EF4-FFF2-40B4-BE49-F238E27FC236}">
                      <a16:creationId xmlns:a16="http://schemas.microsoft.com/office/drawing/2014/main" id="{38CFF35C-D1AF-7743-B2F5-DE16DEAECBFF}"/>
                    </a:ext>
                  </a:extLst>
                </p:cNvPr>
                <p:cNvSpPr/>
                <p:nvPr/>
              </p:nvSpPr>
              <p:spPr>
                <a:xfrm>
                  <a:off x="6437490" y="4362796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298" name="Group 1297">
                <a:extLst>
                  <a:ext uri="{FF2B5EF4-FFF2-40B4-BE49-F238E27FC236}">
                    <a16:creationId xmlns:a16="http://schemas.microsoft.com/office/drawing/2014/main" id="{C6BF2CA5-78C7-BC47-BA21-FA7362CE4A40}"/>
                  </a:ext>
                </a:extLst>
              </p:cNvPr>
              <p:cNvGrpSpPr/>
              <p:nvPr/>
            </p:nvGrpSpPr>
            <p:grpSpPr>
              <a:xfrm flipH="1">
                <a:off x="7561169" y="5255640"/>
                <a:ext cx="608741" cy="292331"/>
                <a:chOff x="6437490" y="4362796"/>
                <a:chExt cx="772736" cy="376843"/>
              </a:xfrm>
            </p:grpSpPr>
            <p:sp>
              <p:nvSpPr>
                <p:cNvPr id="1304" name="Oval 1303">
                  <a:extLst>
                    <a:ext uri="{FF2B5EF4-FFF2-40B4-BE49-F238E27FC236}">
                      <a16:creationId xmlns:a16="http://schemas.microsoft.com/office/drawing/2014/main" id="{7241DD83-AD77-484E-9285-8E1D40FDA71D}"/>
                    </a:ext>
                  </a:extLst>
                </p:cNvPr>
                <p:cNvSpPr/>
                <p:nvPr/>
              </p:nvSpPr>
              <p:spPr>
                <a:xfrm>
                  <a:off x="6546272" y="4488873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05" name="Oval 1304">
                  <a:extLst>
                    <a:ext uri="{FF2B5EF4-FFF2-40B4-BE49-F238E27FC236}">
                      <a16:creationId xmlns:a16="http://schemas.microsoft.com/office/drawing/2014/main" id="{E3CF66A0-F7DB-A143-84A7-142C2C1B4108}"/>
                    </a:ext>
                  </a:extLst>
                </p:cNvPr>
                <p:cNvSpPr/>
                <p:nvPr/>
              </p:nvSpPr>
              <p:spPr>
                <a:xfrm>
                  <a:off x="6706290" y="4551218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06" name="Oval 1305">
                  <a:extLst>
                    <a:ext uri="{FF2B5EF4-FFF2-40B4-BE49-F238E27FC236}">
                      <a16:creationId xmlns:a16="http://schemas.microsoft.com/office/drawing/2014/main" id="{ABF01AF7-B4CC-314C-A566-810B635BBE94}"/>
                    </a:ext>
                  </a:extLst>
                </p:cNvPr>
                <p:cNvSpPr/>
                <p:nvPr/>
              </p:nvSpPr>
              <p:spPr>
                <a:xfrm>
                  <a:off x="6859382" y="4614948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07" name="Oval 1306">
                  <a:extLst>
                    <a:ext uri="{FF2B5EF4-FFF2-40B4-BE49-F238E27FC236}">
                      <a16:creationId xmlns:a16="http://schemas.microsoft.com/office/drawing/2014/main" id="{4EF45B6A-9E76-9644-BDE5-E03CE588F2BA}"/>
                    </a:ext>
                  </a:extLst>
                </p:cNvPr>
                <p:cNvSpPr/>
                <p:nvPr/>
              </p:nvSpPr>
              <p:spPr>
                <a:xfrm>
                  <a:off x="7089693" y="4613563"/>
                  <a:ext cx="120533" cy="124690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08" name="Oval 1307">
                  <a:extLst>
                    <a:ext uri="{FF2B5EF4-FFF2-40B4-BE49-F238E27FC236}">
                      <a16:creationId xmlns:a16="http://schemas.microsoft.com/office/drawing/2014/main" id="{2DDE5F33-F515-CE41-B1F4-5CEF27143745}"/>
                    </a:ext>
                  </a:extLst>
                </p:cNvPr>
                <p:cNvSpPr/>
                <p:nvPr/>
              </p:nvSpPr>
              <p:spPr>
                <a:xfrm>
                  <a:off x="6437490" y="4362796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299" name="Group 1298">
                <a:extLst>
                  <a:ext uri="{FF2B5EF4-FFF2-40B4-BE49-F238E27FC236}">
                    <a16:creationId xmlns:a16="http://schemas.microsoft.com/office/drawing/2014/main" id="{55F06B15-098C-BA45-9F0D-2EDAD6D65D5B}"/>
                  </a:ext>
                </a:extLst>
              </p:cNvPr>
              <p:cNvGrpSpPr/>
              <p:nvPr/>
            </p:nvGrpSpPr>
            <p:grpSpPr>
              <a:xfrm flipH="1">
                <a:off x="7824542" y="5400730"/>
                <a:ext cx="427308" cy="292331"/>
                <a:chOff x="6437490" y="4362796"/>
                <a:chExt cx="542425" cy="376843"/>
              </a:xfrm>
            </p:grpSpPr>
            <p:sp>
              <p:nvSpPr>
                <p:cNvPr id="1300" name="Oval 1299">
                  <a:extLst>
                    <a:ext uri="{FF2B5EF4-FFF2-40B4-BE49-F238E27FC236}">
                      <a16:creationId xmlns:a16="http://schemas.microsoft.com/office/drawing/2014/main" id="{E0941C6B-A682-2A43-A470-5F0701927072}"/>
                    </a:ext>
                  </a:extLst>
                </p:cNvPr>
                <p:cNvSpPr/>
                <p:nvPr/>
              </p:nvSpPr>
              <p:spPr>
                <a:xfrm>
                  <a:off x="6546272" y="4488873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01" name="Oval 1300">
                  <a:extLst>
                    <a:ext uri="{FF2B5EF4-FFF2-40B4-BE49-F238E27FC236}">
                      <a16:creationId xmlns:a16="http://schemas.microsoft.com/office/drawing/2014/main" id="{5B1B57D3-6395-FC4B-B333-2AF2D9E1C76F}"/>
                    </a:ext>
                  </a:extLst>
                </p:cNvPr>
                <p:cNvSpPr/>
                <p:nvPr/>
              </p:nvSpPr>
              <p:spPr>
                <a:xfrm>
                  <a:off x="6706290" y="4551218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02" name="Oval 1301">
                  <a:extLst>
                    <a:ext uri="{FF2B5EF4-FFF2-40B4-BE49-F238E27FC236}">
                      <a16:creationId xmlns:a16="http://schemas.microsoft.com/office/drawing/2014/main" id="{9BC897B6-89D5-484C-90B1-B2D0071EF328}"/>
                    </a:ext>
                  </a:extLst>
                </p:cNvPr>
                <p:cNvSpPr/>
                <p:nvPr/>
              </p:nvSpPr>
              <p:spPr>
                <a:xfrm>
                  <a:off x="6859382" y="4614948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03" name="Oval 1302">
                  <a:extLst>
                    <a:ext uri="{FF2B5EF4-FFF2-40B4-BE49-F238E27FC236}">
                      <a16:creationId xmlns:a16="http://schemas.microsoft.com/office/drawing/2014/main" id="{7A2E0332-C69D-464F-AF85-36EF5A55AFC4}"/>
                    </a:ext>
                  </a:extLst>
                </p:cNvPr>
                <p:cNvSpPr/>
                <p:nvPr/>
              </p:nvSpPr>
              <p:spPr>
                <a:xfrm>
                  <a:off x="6437490" y="4362796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1260" name="Group 1259">
              <a:extLst>
                <a:ext uri="{FF2B5EF4-FFF2-40B4-BE49-F238E27FC236}">
                  <a16:creationId xmlns:a16="http://schemas.microsoft.com/office/drawing/2014/main" id="{909D45CD-3B73-EA40-B0BE-BB7EE8A1940B}"/>
                </a:ext>
              </a:extLst>
            </p:cNvPr>
            <p:cNvGrpSpPr/>
            <p:nvPr/>
          </p:nvGrpSpPr>
          <p:grpSpPr>
            <a:xfrm>
              <a:off x="5976821" y="2779241"/>
              <a:ext cx="547910" cy="292331"/>
              <a:chOff x="6437490" y="4362796"/>
              <a:chExt cx="695517" cy="376843"/>
            </a:xfrm>
          </p:grpSpPr>
          <p:sp>
            <p:nvSpPr>
              <p:cNvPr id="1292" name="Oval 1291">
                <a:extLst>
                  <a:ext uri="{FF2B5EF4-FFF2-40B4-BE49-F238E27FC236}">
                    <a16:creationId xmlns:a16="http://schemas.microsoft.com/office/drawing/2014/main" id="{B35480DC-14C8-AB44-BF8B-DD5CCB60FC31}"/>
                  </a:ext>
                </a:extLst>
              </p:cNvPr>
              <p:cNvSpPr/>
              <p:nvPr/>
            </p:nvSpPr>
            <p:spPr>
              <a:xfrm>
                <a:off x="6546272" y="448887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93" name="Oval 1292">
                <a:extLst>
                  <a:ext uri="{FF2B5EF4-FFF2-40B4-BE49-F238E27FC236}">
                    <a16:creationId xmlns:a16="http://schemas.microsoft.com/office/drawing/2014/main" id="{E3BE410B-FC5C-524F-88BF-C15F4878F406}"/>
                  </a:ext>
                </a:extLst>
              </p:cNvPr>
              <p:cNvSpPr/>
              <p:nvPr/>
            </p:nvSpPr>
            <p:spPr>
              <a:xfrm>
                <a:off x="6706290" y="455121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94" name="Oval 1293">
                <a:extLst>
                  <a:ext uri="{FF2B5EF4-FFF2-40B4-BE49-F238E27FC236}">
                    <a16:creationId xmlns:a16="http://schemas.microsoft.com/office/drawing/2014/main" id="{69FD12F2-7E6C-F146-8DB6-E5E4CA72EB92}"/>
                  </a:ext>
                </a:extLst>
              </p:cNvPr>
              <p:cNvSpPr/>
              <p:nvPr/>
            </p:nvSpPr>
            <p:spPr>
              <a:xfrm>
                <a:off x="6859382" y="461494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95" name="Oval 1294">
                <a:extLst>
                  <a:ext uri="{FF2B5EF4-FFF2-40B4-BE49-F238E27FC236}">
                    <a16:creationId xmlns:a16="http://schemas.microsoft.com/office/drawing/2014/main" id="{1D1F8CEF-A221-D549-9B59-2BAF0B2F51C2}"/>
                  </a:ext>
                </a:extLst>
              </p:cNvPr>
              <p:cNvSpPr/>
              <p:nvPr/>
            </p:nvSpPr>
            <p:spPr>
              <a:xfrm>
                <a:off x="7012474" y="461356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96" name="Oval 1295">
                <a:extLst>
                  <a:ext uri="{FF2B5EF4-FFF2-40B4-BE49-F238E27FC236}">
                    <a16:creationId xmlns:a16="http://schemas.microsoft.com/office/drawing/2014/main" id="{5946261C-3093-C646-9E57-E6DA3D16D4AD}"/>
                  </a:ext>
                </a:extLst>
              </p:cNvPr>
              <p:cNvSpPr/>
              <p:nvPr/>
            </p:nvSpPr>
            <p:spPr>
              <a:xfrm>
                <a:off x="6437490" y="4362796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261" name="Group 1260">
              <a:extLst>
                <a:ext uri="{FF2B5EF4-FFF2-40B4-BE49-F238E27FC236}">
                  <a16:creationId xmlns:a16="http://schemas.microsoft.com/office/drawing/2014/main" id="{1EF3C966-8FDA-0C43-96C5-7082ACDC895F}"/>
                </a:ext>
              </a:extLst>
            </p:cNvPr>
            <p:cNvGrpSpPr/>
            <p:nvPr/>
          </p:nvGrpSpPr>
          <p:grpSpPr>
            <a:xfrm>
              <a:off x="5917979" y="2913493"/>
              <a:ext cx="604021" cy="301845"/>
              <a:chOff x="6437490" y="4362796"/>
              <a:chExt cx="766744" cy="389108"/>
            </a:xfrm>
          </p:grpSpPr>
          <p:sp>
            <p:nvSpPr>
              <p:cNvPr id="1287" name="Oval 1286">
                <a:extLst>
                  <a:ext uri="{FF2B5EF4-FFF2-40B4-BE49-F238E27FC236}">
                    <a16:creationId xmlns:a16="http://schemas.microsoft.com/office/drawing/2014/main" id="{E723AB8D-BFFF-DE47-8350-788F7789AF78}"/>
                  </a:ext>
                </a:extLst>
              </p:cNvPr>
              <p:cNvSpPr/>
              <p:nvPr/>
            </p:nvSpPr>
            <p:spPr>
              <a:xfrm>
                <a:off x="6546272" y="448887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88" name="Oval 1287">
                <a:extLst>
                  <a:ext uri="{FF2B5EF4-FFF2-40B4-BE49-F238E27FC236}">
                    <a16:creationId xmlns:a16="http://schemas.microsoft.com/office/drawing/2014/main" id="{51541E8E-E12B-3F48-A2D9-102987C7F613}"/>
                  </a:ext>
                </a:extLst>
              </p:cNvPr>
              <p:cNvSpPr/>
              <p:nvPr/>
            </p:nvSpPr>
            <p:spPr>
              <a:xfrm>
                <a:off x="6706290" y="455121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89" name="Oval 1288">
                <a:extLst>
                  <a:ext uri="{FF2B5EF4-FFF2-40B4-BE49-F238E27FC236}">
                    <a16:creationId xmlns:a16="http://schemas.microsoft.com/office/drawing/2014/main" id="{CBF6064E-D455-7A46-88CC-A0C9B004D059}"/>
                  </a:ext>
                </a:extLst>
              </p:cNvPr>
              <p:cNvSpPr/>
              <p:nvPr/>
            </p:nvSpPr>
            <p:spPr>
              <a:xfrm>
                <a:off x="6859382" y="461494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90" name="Oval 1289">
                <a:extLst>
                  <a:ext uri="{FF2B5EF4-FFF2-40B4-BE49-F238E27FC236}">
                    <a16:creationId xmlns:a16="http://schemas.microsoft.com/office/drawing/2014/main" id="{E1124E11-4ACD-6E4D-AE76-F32B31D72FF0}"/>
                  </a:ext>
                </a:extLst>
              </p:cNvPr>
              <p:cNvSpPr/>
              <p:nvPr/>
            </p:nvSpPr>
            <p:spPr>
              <a:xfrm>
                <a:off x="7083701" y="4627214"/>
                <a:ext cx="120533" cy="124690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91" name="Oval 1290">
                <a:extLst>
                  <a:ext uri="{FF2B5EF4-FFF2-40B4-BE49-F238E27FC236}">
                    <a16:creationId xmlns:a16="http://schemas.microsoft.com/office/drawing/2014/main" id="{D9191506-F953-814B-859D-A08EEB212861}"/>
                  </a:ext>
                </a:extLst>
              </p:cNvPr>
              <p:cNvSpPr/>
              <p:nvPr/>
            </p:nvSpPr>
            <p:spPr>
              <a:xfrm>
                <a:off x="6437490" y="4362796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262" name="Group 1261">
              <a:extLst>
                <a:ext uri="{FF2B5EF4-FFF2-40B4-BE49-F238E27FC236}">
                  <a16:creationId xmlns:a16="http://schemas.microsoft.com/office/drawing/2014/main" id="{8C87CB50-B8ED-E94C-AF3C-1FFB8CF363DC}"/>
                </a:ext>
              </a:extLst>
            </p:cNvPr>
            <p:cNvGrpSpPr/>
            <p:nvPr/>
          </p:nvGrpSpPr>
          <p:grpSpPr>
            <a:xfrm>
              <a:off x="5836036" y="3058588"/>
              <a:ext cx="427308" cy="292331"/>
              <a:chOff x="6437490" y="4362796"/>
              <a:chExt cx="542425" cy="376843"/>
            </a:xfrm>
          </p:grpSpPr>
          <p:sp>
            <p:nvSpPr>
              <p:cNvPr id="1283" name="Oval 1282">
                <a:extLst>
                  <a:ext uri="{FF2B5EF4-FFF2-40B4-BE49-F238E27FC236}">
                    <a16:creationId xmlns:a16="http://schemas.microsoft.com/office/drawing/2014/main" id="{FD43BC7F-39D9-3D47-BF4E-C3CB356C6E9E}"/>
                  </a:ext>
                </a:extLst>
              </p:cNvPr>
              <p:cNvSpPr/>
              <p:nvPr/>
            </p:nvSpPr>
            <p:spPr>
              <a:xfrm>
                <a:off x="6546272" y="448887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84" name="Oval 1283">
                <a:extLst>
                  <a:ext uri="{FF2B5EF4-FFF2-40B4-BE49-F238E27FC236}">
                    <a16:creationId xmlns:a16="http://schemas.microsoft.com/office/drawing/2014/main" id="{EBD79A6C-C60D-3742-8197-E9DBDBD07ABA}"/>
                  </a:ext>
                </a:extLst>
              </p:cNvPr>
              <p:cNvSpPr/>
              <p:nvPr/>
            </p:nvSpPr>
            <p:spPr>
              <a:xfrm>
                <a:off x="6706290" y="455121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85" name="Oval 1284">
                <a:extLst>
                  <a:ext uri="{FF2B5EF4-FFF2-40B4-BE49-F238E27FC236}">
                    <a16:creationId xmlns:a16="http://schemas.microsoft.com/office/drawing/2014/main" id="{514FBAD8-E57B-D942-B242-B116B709DF5C}"/>
                  </a:ext>
                </a:extLst>
              </p:cNvPr>
              <p:cNvSpPr/>
              <p:nvPr/>
            </p:nvSpPr>
            <p:spPr>
              <a:xfrm>
                <a:off x="6859382" y="461494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86" name="Oval 1285">
                <a:extLst>
                  <a:ext uri="{FF2B5EF4-FFF2-40B4-BE49-F238E27FC236}">
                    <a16:creationId xmlns:a16="http://schemas.microsoft.com/office/drawing/2014/main" id="{923A55A1-0281-D644-8D6C-1C869B7418BD}"/>
                  </a:ext>
                </a:extLst>
              </p:cNvPr>
              <p:cNvSpPr/>
              <p:nvPr/>
            </p:nvSpPr>
            <p:spPr>
              <a:xfrm>
                <a:off x="6437490" y="4362796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263" name="Straight Connector 1262">
              <a:extLst>
                <a:ext uri="{FF2B5EF4-FFF2-40B4-BE49-F238E27FC236}">
                  <a16:creationId xmlns:a16="http://schemas.microsoft.com/office/drawing/2014/main" id="{3275EF84-BA9F-E843-B96A-18F27A9BDBB7}"/>
                </a:ext>
              </a:extLst>
            </p:cNvPr>
            <p:cNvCxnSpPr>
              <a:stCxn id="1333" idx="7"/>
              <a:endCxn id="1282" idx="2"/>
            </p:cNvCxnSpPr>
            <p:nvPr/>
          </p:nvCxnSpPr>
          <p:spPr>
            <a:xfrm flipV="1">
              <a:off x="6595660" y="4117058"/>
              <a:ext cx="220776" cy="1759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4" name="Straight Connector 1263">
              <a:extLst>
                <a:ext uri="{FF2B5EF4-FFF2-40B4-BE49-F238E27FC236}">
                  <a16:creationId xmlns:a16="http://schemas.microsoft.com/office/drawing/2014/main" id="{1998CE15-C4BB-3347-979D-D60A82293AE2}"/>
                </a:ext>
              </a:extLst>
            </p:cNvPr>
            <p:cNvCxnSpPr>
              <a:cxnSpLocks/>
              <a:endCxn id="1282" idx="5"/>
            </p:cNvCxnSpPr>
            <p:nvPr/>
          </p:nvCxnSpPr>
          <p:spPr>
            <a:xfrm flipV="1">
              <a:off x="7007088" y="4195431"/>
              <a:ext cx="36400" cy="27512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5" name="Straight Connector 1264">
              <a:extLst>
                <a:ext uri="{FF2B5EF4-FFF2-40B4-BE49-F238E27FC236}">
                  <a16:creationId xmlns:a16="http://schemas.microsoft.com/office/drawing/2014/main" id="{1D302878-1785-4B44-8E56-55B616618A05}"/>
                </a:ext>
              </a:extLst>
            </p:cNvPr>
            <p:cNvCxnSpPr>
              <a:cxnSpLocks/>
              <a:endCxn id="1281" idx="3"/>
            </p:cNvCxnSpPr>
            <p:nvPr/>
          </p:nvCxnSpPr>
          <p:spPr>
            <a:xfrm flipH="1" flipV="1">
              <a:off x="7363823" y="4178804"/>
              <a:ext cx="6276" cy="2830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6" name="Straight Connector 1265">
              <a:extLst>
                <a:ext uri="{FF2B5EF4-FFF2-40B4-BE49-F238E27FC236}">
                  <a16:creationId xmlns:a16="http://schemas.microsoft.com/office/drawing/2014/main" id="{9CF7AE67-D610-114D-ADD3-37032D08E75B}"/>
                </a:ext>
              </a:extLst>
            </p:cNvPr>
            <p:cNvCxnSpPr>
              <a:cxnSpLocks/>
              <a:stCxn id="1328" idx="7"/>
              <a:endCxn id="1281" idx="6"/>
            </p:cNvCxnSpPr>
            <p:nvPr/>
          </p:nvCxnSpPr>
          <p:spPr>
            <a:xfrm flipH="1" flipV="1">
              <a:off x="7590875" y="4100431"/>
              <a:ext cx="209897" cy="19256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7" name="Straight Connector 1266">
              <a:extLst>
                <a:ext uri="{FF2B5EF4-FFF2-40B4-BE49-F238E27FC236}">
                  <a16:creationId xmlns:a16="http://schemas.microsoft.com/office/drawing/2014/main" id="{45718D68-50C3-D547-BE62-A3B86CC9B779}"/>
                </a:ext>
              </a:extLst>
            </p:cNvPr>
            <p:cNvCxnSpPr>
              <a:cxnSpLocks/>
              <a:stCxn id="1296" idx="0"/>
              <a:endCxn id="1273" idx="1"/>
            </p:cNvCxnSpPr>
            <p:nvPr/>
          </p:nvCxnSpPr>
          <p:spPr>
            <a:xfrm flipV="1">
              <a:off x="6024298" y="2702166"/>
              <a:ext cx="265743" cy="7707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8" name="Straight Connector 1267">
              <a:extLst>
                <a:ext uri="{FF2B5EF4-FFF2-40B4-BE49-F238E27FC236}">
                  <a16:creationId xmlns:a16="http://schemas.microsoft.com/office/drawing/2014/main" id="{7BEBA89A-58DF-1C4E-9887-5CA7D21BA5DB}"/>
                </a:ext>
              </a:extLst>
            </p:cNvPr>
            <p:cNvCxnSpPr>
              <a:cxnSpLocks/>
              <a:stCxn id="1295" idx="7"/>
              <a:endCxn id="1273" idx="6"/>
            </p:cNvCxnSpPr>
            <p:nvPr/>
          </p:nvCxnSpPr>
          <p:spPr>
            <a:xfrm flipH="1" flipV="1">
              <a:off x="6484555" y="2760538"/>
              <a:ext cx="26270" cy="2273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9" name="Straight Connector 1268">
              <a:extLst>
                <a:ext uri="{FF2B5EF4-FFF2-40B4-BE49-F238E27FC236}">
                  <a16:creationId xmlns:a16="http://schemas.microsoft.com/office/drawing/2014/main" id="{F755D0BE-D6F9-1F4B-ACAC-68660100E9B0}"/>
                </a:ext>
              </a:extLst>
            </p:cNvPr>
            <p:cNvCxnSpPr>
              <a:cxnSpLocks/>
              <a:stCxn id="1312" idx="6"/>
              <a:endCxn id="1276" idx="3"/>
            </p:cNvCxnSpPr>
            <p:nvPr/>
          </p:nvCxnSpPr>
          <p:spPr>
            <a:xfrm flipV="1">
              <a:off x="7907716" y="2748386"/>
              <a:ext cx="74374" cy="2123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0" name="Straight Connector 1269">
              <a:extLst>
                <a:ext uri="{FF2B5EF4-FFF2-40B4-BE49-F238E27FC236}">
                  <a16:creationId xmlns:a16="http://schemas.microsoft.com/office/drawing/2014/main" id="{885408FE-5ACE-AF48-96C9-372BF29C8B41}"/>
                </a:ext>
              </a:extLst>
            </p:cNvPr>
            <p:cNvCxnSpPr>
              <a:cxnSpLocks/>
              <a:endCxn id="1313" idx="0"/>
            </p:cNvCxnSpPr>
            <p:nvPr/>
          </p:nvCxnSpPr>
          <p:spPr>
            <a:xfrm>
              <a:off x="8161377" y="2684713"/>
              <a:ext cx="246772" cy="331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71" name="Rectangle 1270">
              <a:extLst>
                <a:ext uri="{FF2B5EF4-FFF2-40B4-BE49-F238E27FC236}">
                  <a16:creationId xmlns:a16="http://schemas.microsoft.com/office/drawing/2014/main" id="{2B734D34-D926-F84E-BA2B-C0A4DDBD07E4}"/>
                </a:ext>
              </a:extLst>
            </p:cNvPr>
            <p:cNvSpPr/>
            <p:nvPr/>
          </p:nvSpPr>
          <p:spPr>
            <a:xfrm rot="366020" flipH="1">
              <a:off x="6430312" y="2277770"/>
              <a:ext cx="45719" cy="49934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2" name="Oval 1271">
              <a:extLst>
                <a:ext uri="{FF2B5EF4-FFF2-40B4-BE49-F238E27FC236}">
                  <a16:creationId xmlns:a16="http://schemas.microsoft.com/office/drawing/2014/main" id="{38EE5BF0-269C-FB45-9940-041FE5381478}"/>
                </a:ext>
              </a:extLst>
            </p:cNvPr>
            <p:cNvSpPr/>
            <p:nvPr/>
          </p:nvSpPr>
          <p:spPr>
            <a:xfrm>
              <a:off x="6455042" y="2112575"/>
              <a:ext cx="241067" cy="25071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3" name="Oval 1272">
              <a:extLst>
                <a:ext uri="{FF2B5EF4-FFF2-40B4-BE49-F238E27FC236}">
                  <a16:creationId xmlns:a16="http://schemas.microsoft.com/office/drawing/2014/main" id="{8D758EBF-3E90-664B-A7C8-498DE67C6E87}"/>
                </a:ext>
              </a:extLst>
            </p:cNvPr>
            <p:cNvSpPr/>
            <p:nvPr/>
          </p:nvSpPr>
          <p:spPr>
            <a:xfrm>
              <a:off x="6256668" y="2677988"/>
              <a:ext cx="227887" cy="1651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4" name="Rectangle 1273">
              <a:extLst>
                <a:ext uri="{FF2B5EF4-FFF2-40B4-BE49-F238E27FC236}">
                  <a16:creationId xmlns:a16="http://schemas.microsoft.com/office/drawing/2014/main" id="{67D9A359-FA3E-5440-9270-3C6AEDD0D29E}"/>
                </a:ext>
              </a:extLst>
            </p:cNvPr>
            <p:cNvSpPr/>
            <p:nvPr/>
          </p:nvSpPr>
          <p:spPr>
            <a:xfrm rot="20813911">
              <a:off x="7930548" y="2166043"/>
              <a:ext cx="45719" cy="49934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5" name="Oval 1274">
              <a:extLst>
                <a:ext uri="{FF2B5EF4-FFF2-40B4-BE49-F238E27FC236}">
                  <a16:creationId xmlns:a16="http://schemas.microsoft.com/office/drawing/2014/main" id="{AEB6A96E-A0EF-B243-9575-0529EEA0421E}"/>
                </a:ext>
              </a:extLst>
            </p:cNvPr>
            <p:cNvSpPr/>
            <p:nvPr/>
          </p:nvSpPr>
          <p:spPr>
            <a:xfrm>
              <a:off x="7696878" y="2078898"/>
              <a:ext cx="241067" cy="25071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6" name="Oval 1275">
              <a:extLst>
                <a:ext uri="{FF2B5EF4-FFF2-40B4-BE49-F238E27FC236}">
                  <a16:creationId xmlns:a16="http://schemas.microsoft.com/office/drawing/2014/main" id="{77398600-FA11-104C-91AE-8EACAAF63D77}"/>
                </a:ext>
              </a:extLst>
            </p:cNvPr>
            <p:cNvSpPr/>
            <p:nvPr/>
          </p:nvSpPr>
          <p:spPr>
            <a:xfrm>
              <a:off x="7948717" y="2607464"/>
              <a:ext cx="227887" cy="1651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7" name="Rectangle 1276">
              <a:extLst>
                <a:ext uri="{FF2B5EF4-FFF2-40B4-BE49-F238E27FC236}">
                  <a16:creationId xmlns:a16="http://schemas.microsoft.com/office/drawing/2014/main" id="{160BF650-F4CF-AF46-BF50-B7FFE2AD9F5B}"/>
                </a:ext>
              </a:extLst>
            </p:cNvPr>
            <p:cNvSpPr/>
            <p:nvPr/>
          </p:nvSpPr>
          <p:spPr>
            <a:xfrm rot="366020" flipH="1">
              <a:off x="6930734" y="3644646"/>
              <a:ext cx="72179" cy="49934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8" name="Rectangle 1277">
              <a:extLst>
                <a:ext uri="{FF2B5EF4-FFF2-40B4-BE49-F238E27FC236}">
                  <a16:creationId xmlns:a16="http://schemas.microsoft.com/office/drawing/2014/main" id="{200C9E87-9E67-3441-8F3A-CA458CCAAEB1}"/>
                </a:ext>
              </a:extLst>
            </p:cNvPr>
            <p:cNvSpPr/>
            <p:nvPr/>
          </p:nvSpPr>
          <p:spPr>
            <a:xfrm rot="21233980">
              <a:off x="7397594" y="3639975"/>
              <a:ext cx="72179" cy="49934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9" name="Oval 1278">
              <a:extLst>
                <a:ext uri="{FF2B5EF4-FFF2-40B4-BE49-F238E27FC236}">
                  <a16:creationId xmlns:a16="http://schemas.microsoft.com/office/drawing/2014/main" id="{090839D4-9728-EF44-84B2-3B0BA687F116}"/>
                </a:ext>
              </a:extLst>
            </p:cNvPr>
            <p:cNvSpPr/>
            <p:nvPr/>
          </p:nvSpPr>
          <p:spPr>
            <a:xfrm>
              <a:off x="6795651" y="3499607"/>
              <a:ext cx="266008" cy="22167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0" name="Oval 1279">
              <a:extLst>
                <a:ext uri="{FF2B5EF4-FFF2-40B4-BE49-F238E27FC236}">
                  <a16:creationId xmlns:a16="http://schemas.microsoft.com/office/drawing/2014/main" id="{12E03625-19B2-0345-A3BD-7EB905C5EC47}"/>
                </a:ext>
              </a:extLst>
            </p:cNvPr>
            <p:cNvSpPr/>
            <p:nvPr/>
          </p:nvSpPr>
          <p:spPr>
            <a:xfrm>
              <a:off x="7333909" y="3499607"/>
              <a:ext cx="266008" cy="22167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1" name="Oval 1280">
              <a:extLst>
                <a:ext uri="{FF2B5EF4-FFF2-40B4-BE49-F238E27FC236}">
                  <a16:creationId xmlns:a16="http://schemas.microsoft.com/office/drawing/2014/main" id="{A84BDCB3-89FC-BC47-A31F-C7DF9794B577}"/>
                </a:ext>
              </a:extLst>
            </p:cNvPr>
            <p:cNvSpPr/>
            <p:nvPr/>
          </p:nvSpPr>
          <p:spPr>
            <a:xfrm>
              <a:off x="7324867" y="3989595"/>
              <a:ext cx="266008" cy="22167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2" name="Oval 1281">
              <a:extLst>
                <a:ext uri="{FF2B5EF4-FFF2-40B4-BE49-F238E27FC236}">
                  <a16:creationId xmlns:a16="http://schemas.microsoft.com/office/drawing/2014/main" id="{B792FE7E-2A7C-A94C-AE99-B8BB11C75D66}"/>
                </a:ext>
              </a:extLst>
            </p:cNvPr>
            <p:cNvSpPr/>
            <p:nvPr/>
          </p:nvSpPr>
          <p:spPr>
            <a:xfrm>
              <a:off x="6816436" y="4006222"/>
              <a:ext cx="266008" cy="22167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34" name="Group 1333">
            <a:extLst>
              <a:ext uri="{FF2B5EF4-FFF2-40B4-BE49-F238E27FC236}">
                <a16:creationId xmlns:a16="http://schemas.microsoft.com/office/drawing/2014/main" id="{4FAE063F-78FD-EB4C-88B1-8702A902530B}"/>
              </a:ext>
            </a:extLst>
          </p:cNvPr>
          <p:cNvGrpSpPr/>
          <p:nvPr/>
        </p:nvGrpSpPr>
        <p:grpSpPr>
          <a:xfrm>
            <a:off x="10089569" y="4784035"/>
            <a:ext cx="1380187" cy="1634056"/>
            <a:chOff x="5836036" y="820187"/>
            <a:chExt cx="2760375" cy="3896065"/>
          </a:xfrm>
        </p:grpSpPr>
        <p:sp>
          <p:nvSpPr>
            <p:cNvPr id="1335" name="Rectangle 1334">
              <a:extLst>
                <a:ext uri="{FF2B5EF4-FFF2-40B4-BE49-F238E27FC236}">
                  <a16:creationId xmlns:a16="http://schemas.microsoft.com/office/drawing/2014/main" id="{902A844F-ACBF-BF40-A564-AA51B73E11A4}"/>
                </a:ext>
              </a:extLst>
            </p:cNvPr>
            <p:cNvSpPr/>
            <p:nvPr/>
          </p:nvSpPr>
          <p:spPr>
            <a:xfrm flipH="1">
              <a:off x="6873240" y="3072939"/>
              <a:ext cx="112160" cy="1013131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6" name="Rectangle 1335">
              <a:extLst>
                <a:ext uri="{FF2B5EF4-FFF2-40B4-BE49-F238E27FC236}">
                  <a16:creationId xmlns:a16="http://schemas.microsoft.com/office/drawing/2014/main" id="{5E4FB89E-0EEC-6648-812E-51C47437E671}"/>
                </a:ext>
              </a:extLst>
            </p:cNvPr>
            <p:cNvSpPr/>
            <p:nvPr/>
          </p:nvSpPr>
          <p:spPr>
            <a:xfrm flipH="1">
              <a:off x="7401791" y="3059084"/>
              <a:ext cx="112160" cy="1013131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7" name="Triangle 1336">
              <a:extLst>
                <a:ext uri="{FF2B5EF4-FFF2-40B4-BE49-F238E27FC236}">
                  <a16:creationId xmlns:a16="http://schemas.microsoft.com/office/drawing/2014/main" id="{A497DD97-3D4C-FB45-8FFA-6FE26746C1B9}"/>
                </a:ext>
              </a:extLst>
            </p:cNvPr>
            <p:cNvSpPr/>
            <p:nvPr/>
          </p:nvSpPr>
          <p:spPr>
            <a:xfrm rot="10800000">
              <a:off x="6682049" y="1710672"/>
              <a:ext cx="918555" cy="497731"/>
            </a:xfrm>
            <a:prstGeom prst="triangl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8" name="Rectangle 1337">
              <a:extLst>
                <a:ext uri="{FF2B5EF4-FFF2-40B4-BE49-F238E27FC236}">
                  <a16:creationId xmlns:a16="http://schemas.microsoft.com/office/drawing/2014/main" id="{787FEB11-E59F-424C-BD0D-A0A05EBC1F9A}"/>
                </a:ext>
              </a:extLst>
            </p:cNvPr>
            <p:cNvSpPr/>
            <p:nvPr/>
          </p:nvSpPr>
          <p:spPr>
            <a:xfrm>
              <a:off x="7082444" y="1404851"/>
              <a:ext cx="149628" cy="159881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9" name="Oval 1338">
              <a:extLst>
                <a:ext uri="{FF2B5EF4-FFF2-40B4-BE49-F238E27FC236}">
                  <a16:creationId xmlns:a16="http://schemas.microsoft.com/office/drawing/2014/main" id="{C91F9509-8EE9-EC48-9087-18A60B0D91CE}"/>
                </a:ext>
              </a:extLst>
            </p:cNvPr>
            <p:cNvSpPr/>
            <p:nvPr/>
          </p:nvSpPr>
          <p:spPr>
            <a:xfrm>
              <a:off x="6546272" y="1618899"/>
              <a:ext cx="326968" cy="29094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0" name="Oval 1339">
              <a:extLst>
                <a:ext uri="{FF2B5EF4-FFF2-40B4-BE49-F238E27FC236}">
                  <a16:creationId xmlns:a16="http://schemas.microsoft.com/office/drawing/2014/main" id="{A68043D1-05F9-1947-AF99-57004FE39D06}"/>
                </a:ext>
              </a:extLst>
            </p:cNvPr>
            <p:cNvSpPr/>
            <p:nvPr/>
          </p:nvSpPr>
          <p:spPr>
            <a:xfrm>
              <a:off x="7464827" y="1593961"/>
              <a:ext cx="326968" cy="29094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1" name="Oval 1340">
              <a:extLst>
                <a:ext uri="{FF2B5EF4-FFF2-40B4-BE49-F238E27FC236}">
                  <a16:creationId xmlns:a16="http://schemas.microsoft.com/office/drawing/2014/main" id="{7399C85A-2A33-1E44-886A-1EAA62FCF685}"/>
                </a:ext>
              </a:extLst>
            </p:cNvPr>
            <p:cNvSpPr/>
            <p:nvPr/>
          </p:nvSpPr>
          <p:spPr>
            <a:xfrm>
              <a:off x="6844143" y="820187"/>
              <a:ext cx="570807" cy="66225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2" name="Oval 1341">
              <a:extLst>
                <a:ext uri="{FF2B5EF4-FFF2-40B4-BE49-F238E27FC236}">
                  <a16:creationId xmlns:a16="http://schemas.microsoft.com/office/drawing/2014/main" id="{AD55C7FA-2F76-0742-B42B-171E9A0BF9B8}"/>
                </a:ext>
              </a:extLst>
            </p:cNvPr>
            <p:cNvSpPr/>
            <p:nvPr/>
          </p:nvSpPr>
          <p:spPr>
            <a:xfrm>
              <a:off x="6766557" y="1127762"/>
              <a:ext cx="185651" cy="20504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3" name="Oval 1342">
              <a:extLst>
                <a:ext uri="{FF2B5EF4-FFF2-40B4-BE49-F238E27FC236}">
                  <a16:creationId xmlns:a16="http://schemas.microsoft.com/office/drawing/2014/main" id="{A3CEC6AC-718F-0541-87D3-07B6E2FDC5D8}"/>
                </a:ext>
              </a:extLst>
            </p:cNvPr>
            <p:cNvSpPr/>
            <p:nvPr/>
          </p:nvSpPr>
          <p:spPr>
            <a:xfrm>
              <a:off x="7323514" y="1127762"/>
              <a:ext cx="185651" cy="20504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4" name="Rectangle 1343">
              <a:extLst>
                <a:ext uri="{FF2B5EF4-FFF2-40B4-BE49-F238E27FC236}">
                  <a16:creationId xmlns:a16="http://schemas.microsoft.com/office/drawing/2014/main" id="{526E9ED3-4952-AB42-AEBC-F704DE285079}"/>
                </a:ext>
              </a:extLst>
            </p:cNvPr>
            <p:cNvSpPr/>
            <p:nvPr/>
          </p:nvSpPr>
          <p:spPr>
            <a:xfrm rot="5400000">
              <a:off x="7113270" y="1399654"/>
              <a:ext cx="126768" cy="66502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5" name="Triangle 1344">
              <a:extLst>
                <a:ext uri="{FF2B5EF4-FFF2-40B4-BE49-F238E27FC236}">
                  <a16:creationId xmlns:a16="http://schemas.microsoft.com/office/drawing/2014/main" id="{F9E6A14B-F5DC-7C40-8B03-B9DE7EEFDC7D}"/>
                </a:ext>
              </a:extLst>
            </p:cNvPr>
            <p:cNvSpPr/>
            <p:nvPr/>
          </p:nvSpPr>
          <p:spPr>
            <a:xfrm rot="10800000">
              <a:off x="6723614" y="2696107"/>
              <a:ext cx="918555" cy="497731"/>
            </a:xfrm>
            <a:prstGeom prst="triangl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6" name="Oval 1345">
              <a:extLst>
                <a:ext uri="{FF2B5EF4-FFF2-40B4-BE49-F238E27FC236}">
                  <a16:creationId xmlns:a16="http://schemas.microsoft.com/office/drawing/2014/main" id="{7B3ABE53-1553-FA45-BEA5-57EB01EA1E91}"/>
                </a:ext>
              </a:extLst>
            </p:cNvPr>
            <p:cNvSpPr/>
            <p:nvPr/>
          </p:nvSpPr>
          <p:spPr>
            <a:xfrm>
              <a:off x="6766557" y="2881744"/>
              <a:ext cx="324197" cy="29925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7" name="Oval 1346">
              <a:extLst>
                <a:ext uri="{FF2B5EF4-FFF2-40B4-BE49-F238E27FC236}">
                  <a16:creationId xmlns:a16="http://schemas.microsoft.com/office/drawing/2014/main" id="{9EE0A4C5-7439-5C4D-8596-9471A959327E}"/>
                </a:ext>
              </a:extLst>
            </p:cNvPr>
            <p:cNvSpPr/>
            <p:nvPr/>
          </p:nvSpPr>
          <p:spPr>
            <a:xfrm>
              <a:off x="7282991" y="2879109"/>
              <a:ext cx="324197" cy="29925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8" name="Rectangle 1347">
              <a:extLst>
                <a:ext uri="{FF2B5EF4-FFF2-40B4-BE49-F238E27FC236}">
                  <a16:creationId xmlns:a16="http://schemas.microsoft.com/office/drawing/2014/main" id="{6E96C05E-EF0E-964D-AC9E-2E261845EC21}"/>
                </a:ext>
              </a:extLst>
            </p:cNvPr>
            <p:cNvSpPr/>
            <p:nvPr/>
          </p:nvSpPr>
          <p:spPr>
            <a:xfrm rot="1197265" flipH="1">
              <a:off x="6534384" y="1739486"/>
              <a:ext cx="45897" cy="1061559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9" name="Rectangle 1348">
              <a:extLst>
                <a:ext uri="{FF2B5EF4-FFF2-40B4-BE49-F238E27FC236}">
                  <a16:creationId xmlns:a16="http://schemas.microsoft.com/office/drawing/2014/main" id="{CAF27063-D166-C24A-B6D3-92A598D46FDE}"/>
                </a:ext>
              </a:extLst>
            </p:cNvPr>
            <p:cNvSpPr/>
            <p:nvPr/>
          </p:nvSpPr>
          <p:spPr>
            <a:xfrm rot="20078868" flipH="1">
              <a:off x="7791704" y="1673476"/>
              <a:ext cx="45897" cy="1061559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350" name="Group 1349">
              <a:extLst>
                <a:ext uri="{FF2B5EF4-FFF2-40B4-BE49-F238E27FC236}">
                  <a16:creationId xmlns:a16="http://schemas.microsoft.com/office/drawing/2014/main" id="{E8FA91C7-B4B2-BA46-B485-9321327E85AC}"/>
                </a:ext>
              </a:extLst>
            </p:cNvPr>
            <p:cNvGrpSpPr/>
            <p:nvPr/>
          </p:nvGrpSpPr>
          <p:grpSpPr>
            <a:xfrm>
              <a:off x="6514613" y="4278831"/>
              <a:ext cx="547910" cy="292331"/>
              <a:chOff x="6437490" y="4362796"/>
              <a:chExt cx="695517" cy="376843"/>
            </a:xfrm>
          </p:grpSpPr>
          <p:sp>
            <p:nvSpPr>
              <p:cNvPr id="1424" name="Oval 1423">
                <a:extLst>
                  <a:ext uri="{FF2B5EF4-FFF2-40B4-BE49-F238E27FC236}">
                    <a16:creationId xmlns:a16="http://schemas.microsoft.com/office/drawing/2014/main" id="{0F4DBA58-5F43-4843-A218-43934542B7F0}"/>
                  </a:ext>
                </a:extLst>
              </p:cNvPr>
              <p:cNvSpPr/>
              <p:nvPr/>
            </p:nvSpPr>
            <p:spPr>
              <a:xfrm>
                <a:off x="6546272" y="448887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25" name="Oval 1424">
                <a:extLst>
                  <a:ext uri="{FF2B5EF4-FFF2-40B4-BE49-F238E27FC236}">
                    <a16:creationId xmlns:a16="http://schemas.microsoft.com/office/drawing/2014/main" id="{A2044A40-5745-364E-AE4D-3C681DDF0F37}"/>
                  </a:ext>
                </a:extLst>
              </p:cNvPr>
              <p:cNvSpPr/>
              <p:nvPr/>
            </p:nvSpPr>
            <p:spPr>
              <a:xfrm>
                <a:off x="6706290" y="455121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26" name="Oval 1425">
                <a:extLst>
                  <a:ext uri="{FF2B5EF4-FFF2-40B4-BE49-F238E27FC236}">
                    <a16:creationId xmlns:a16="http://schemas.microsoft.com/office/drawing/2014/main" id="{B314E6CA-784D-B44B-BFF4-49C773FDF5CE}"/>
                  </a:ext>
                </a:extLst>
              </p:cNvPr>
              <p:cNvSpPr/>
              <p:nvPr/>
            </p:nvSpPr>
            <p:spPr>
              <a:xfrm>
                <a:off x="6859382" y="461494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27" name="Oval 1426">
                <a:extLst>
                  <a:ext uri="{FF2B5EF4-FFF2-40B4-BE49-F238E27FC236}">
                    <a16:creationId xmlns:a16="http://schemas.microsoft.com/office/drawing/2014/main" id="{4AAEACB5-406C-4B40-8959-786694E09947}"/>
                  </a:ext>
                </a:extLst>
              </p:cNvPr>
              <p:cNvSpPr/>
              <p:nvPr/>
            </p:nvSpPr>
            <p:spPr>
              <a:xfrm>
                <a:off x="7012474" y="461356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28" name="Oval 1427">
                <a:extLst>
                  <a:ext uri="{FF2B5EF4-FFF2-40B4-BE49-F238E27FC236}">
                    <a16:creationId xmlns:a16="http://schemas.microsoft.com/office/drawing/2014/main" id="{AAB82132-2C15-BB49-859B-070CED5D8C18}"/>
                  </a:ext>
                </a:extLst>
              </p:cNvPr>
              <p:cNvSpPr/>
              <p:nvPr/>
            </p:nvSpPr>
            <p:spPr>
              <a:xfrm>
                <a:off x="6437490" y="4362796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351" name="Group 1350">
              <a:extLst>
                <a:ext uri="{FF2B5EF4-FFF2-40B4-BE49-F238E27FC236}">
                  <a16:creationId xmlns:a16="http://schemas.microsoft.com/office/drawing/2014/main" id="{B36B7953-E2A6-7D4B-8808-D42CDFE5C65E}"/>
                </a:ext>
              </a:extLst>
            </p:cNvPr>
            <p:cNvGrpSpPr/>
            <p:nvPr/>
          </p:nvGrpSpPr>
          <p:grpSpPr>
            <a:xfrm flipH="1">
              <a:off x="7333909" y="4278831"/>
              <a:ext cx="547910" cy="292331"/>
              <a:chOff x="6437490" y="4362796"/>
              <a:chExt cx="695517" cy="376843"/>
            </a:xfrm>
          </p:grpSpPr>
          <p:sp>
            <p:nvSpPr>
              <p:cNvPr id="1419" name="Oval 1418">
                <a:extLst>
                  <a:ext uri="{FF2B5EF4-FFF2-40B4-BE49-F238E27FC236}">
                    <a16:creationId xmlns:a16="http://schemas.microsoft.com/office/drawing/2014/main" id="{32DEF9F2-2E61-5943-A5C9-41D127B2A164}"/>
                  </a:ext>
                </a:extLst>
              </p:cNvPr>
              <p:cNvSpPr/>
              <p:nvPr/>
            </p:nvSpPr>
            <p:spPr>
              <a:xfrm>
                <a:off x="6546272" y="448887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20" name="Oval 1419">
                <a:extLst>
                  <a:ext uri="{FF2B5EF4-FFF2-40B4-BE49-F238E27FC236}">
                    <a16:creationId xmlns:a16="http://schemas.microsoft.com/office/drawing/2014/main" id="{C4E1ADF3-E9C0-674D-BDBA-1137805BD97F}"/>
                  </a:ext>
                </a:extLst>
              </p:cNvPr>
              <p:cNvSpPr/>
              <p:nvPr/>
            </p:nvSpPr>
            <p:spPr>
              <a:xfrm>
                <a:off x="6706290" y="455121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21" name="Oval 1420">
                <a:extLst>
                  <a:ext uri="{FF2B5EF4-FFF2-40B4-BE49-F238E27FC236}">
                    <a16:creationId xmlns:a16="http://schemas.microsoft.com/office/drawing/2014/main" id="{6267B35A-B601-3843-8FC1-3D11A0C26CC9}"/>
                  </a:ext>
                </a:extLst>
              </p:cNvPr>
              <p:cNvSpPr/>
              <p:nvPr/>
            </p:nvSpPr>
            <p:spPr>
              <a:xfrm>
                <a:off x="6859382" y="461494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22" name="Oval 1421">
                <a:extLst>
                  <a:ext uri="{FF2B5EF4-FFF2-40B4-BE49-F238E27FC236}">
                    <a16:creationId xmlns:a16="http://schemas.microsoft.com/office/drawing/2014/main" id="{532B5C1E-9EDD-F148-A5FA-2BE3A5AA93AE}"/>
                  </a:ext>
                </a:extLst>
              </p:cNvPr>
              <p:cNvSpPr/>
              <p:nvPr/>
            </p:nvSpPr>
            <p:spPr>
              <a:xfrm>
                <a:off x="7012474" y="461356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23" name="Oval 1422">
                <a:extLst>
                  <a:ext uri="{FF2B5EF4-FFF2-40B4-BE49-F238E27FC236}">
                    <a16:creationId xmlns:a16="http://schemas.microsoft.com/office/drawing/2014/main" id="{7C9C5456-17FB-D241-81D7-02A115E6E2B0}"/>
                  </a:ext>
                </a:extLst>
              </p:cNvPr>
              <p:cNvSpPr/>
              <p:nvPr/>
            </p:nvSpPr>
            <p:spPr>
              <a:xfrm>
                <a:off x="6437490" y="4362796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352" name="Group 1351">
              <a:extLst>
                <a:ext uri="{FF2B5EF4-FFF2-40B4-BE49-F238E27FC236}">
                  <a16:creationId xmlns:a16="http://schemas.microsoft.com/office/drawing/2014/main" id="{4DB6B66F-63B0-714F-95EA-23A661818AE4}"/>
                </a:ext>
              </a:extLst>
            </p:cNvPr>
            <p:cNvGrpSpPr/>
            <p:nvPr/>
          </p:nvGrpSpPr>
          <p:grpSpPr>
            <a:xfrm>
              <a:off x="6458099" y="4423921"/>
              <a:ext cx="547910" cy="292331"/>
              <a:chOff x="6437490" y="4362796"/>
              <a:chExt cx="695517" cy="376843"/>
            </a:xfrm>
          </p:grpSpPr>
          <p:sp>
            <p:nvSpPr>
              <p:cNvPr id="1414" name="Oval 1413">
                <a:extLst>
                  <a:ext uri="{FF2B5EF4-FFF2-40B4-BE49-F238E27FC236}">
                    <a16:creationId xmlns:a16="http://schemas.microsoft.com/office/drawing/2014/main" id="{4F38FB57-F8B4-E84C-B5D6-637E093399AA}"/>
                  </a:ext>
                </a:extLst>
              </p:cNvPr>
              <p:cNvSpPr/>
              <p:nvPr/>
            </p:nvSpPr>
            <p:spPr>
              <a:xfrm>
                <a:off x="6546272" y="448887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15" name="Oval 1414">
                <a:extLst>
                  <a:ext uri="{FF2B5EF4-FFF2-40B4-BE49-F238E27FC236}">
                    <a16:creationId xmlns:a16="http://schemas.microsoft.com/office/drawing/2014/main" id="{AC457E38-5A9E-8345-B366-41B8692E0938}"/>
                  </a:ext>
                </a:extLst>
              </p:cNvPr>
              <p:cNvSpPr/>
              <p:nvPr/>
            </p:nvSpPr>
            <p:spPr>
              <a:xfrm>
                <a:off x="6706290" y="455121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16" name="Oval 1415">
                <a:extLst>
                  <a:ext uri="{FF2B5EF4-FFF2-40B4-BE49-F238E27FC236}">
                    <a16:creationId xmlns:a16="http://schemas.microsoft.com/office/drawing/2014/main" id="{E72B9A67-B353-454D-AAFD-FD131F137B34}"/>
                  </a:ext>
                </a:extLst>
              </p:cNvPr>
              <p:cNvSpPr/>
              <p:nvPr/>
            </p:nvSpPr>
            <p:spPr>
              <a:xfrm>
                <a:off x="6859382" y="461494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17" name="Oval 1416">
                <a:extLst>
                  <a:ext uri="{FF2B5EF4-FFF2-40B4-BE49-F238E27FC236}">
                    <a16:creationId xmlns:a16="http://schemas.microsoft.com/office/drawing/2014/main" id="{E683CD6A-39DD-E84B-A06E-0D05145286FC}"/>
                  </a:ext>
                </a:extLst>
              </p:cNvPr>
              <p:cNvSpPr/>
              <p:nvPr/>
            </p:nvSpPr>
            <p:spPr>
              <a:xfrm>
                <a:off x="7012474" y="461356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18" name="Oval 1417">
                <a:extLst>
                  <a:ext uri="{FF2B5EF4-FFF2-40B4-BE49-F238E27FC236}">
                    <a16:creationId xmlns:a16="http://schemas.microsoft.com/office/drawing/2014/main" id="{AD89DF50-3969-F547-AAD5-149C877CFC25}"/>
                  </a:ext>
                </a:extLst>
              </p:cNvPr>
              <p:cNvSpPr/>
              <p:nvPr/>
            </p:nvSpPr>
            <p:spPr>
              <a:xfrm>
                <a:off x="6437490" y="4362796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353" name="Group 1352">
              <a:extLst>
                <a:ext uri="{FF2B5EF4-FFF2-40B4-BE49-F238E27FC236}">
                  <a16:creationId xmlns:a16="http://schemas.microsoft.com/office/drawing/2014/main" id="{924BED7B-112B-BE47-AA22-63A016918AD4}"/>
                </a:ext>
              </a:extLst>
            </p:cNvPr>
            <p:cNvGrpSpPr/>
            <p:nvPr/>
          </p:nvGrpSpPr>
          <p:grpSpPr>
            <a:xfrm flipH="1">
              <a:off x="7378206" y="4422846"/>
              <a:ext cx="547910" cy="292331"/>
              <a:chOff x="6437490" y="4362796"/>
              <a:chExt cx="695517" cy="376843"/>
            </a:xfrm>
          </p:grpSpPr>
          <p:sp>
            <p:nvSpPr>
              <p:cNvPr id="1409" name="Oval 1408">
                <a:extLst>
                  <a:ext uri="{FF2B5EF4-FFF2-40B4-BE49-F238E27FC236}">
                    <a16:creationId xmlns:a16="http://schemas.microsoft.com/office/drawing/2014/main" id="{B2554BD6-0513-B64F-9BDC-52773C78E905}"/>
                  </a:ext>
                </a:extLst>
              </p:cNvPr>
              <p:cNvSpPr/>
              <p:nvPr/>
            </p:nvSpPr>
            <p:spPr>
              <a:xfrm>
                <a:off x="6546272" y="448887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10" name="Oval 1409">
                <a:extLst>
                  <a:ext uri="{FF2B5EF4-FFF2-40B4-BE49-F238E27FC236}">
                    <a16:creationId xmlns:a16="http://schemas.microsoft.com/office/drawing/2014/main" id="{3D66A0DC-6050-9A42-A947-7A3C7E2391AA}"/>
                  </a:ext>
                </a:extLst>
              </p:cNvPr>
              <p:cNvSpPr/>
              <p:nvPr/>
            </p:nvSpPr>
            <p:spPr>
              <a:xfrm>
                <a:off x="6706290" y="455121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11" name="Oval 1410">
                <a:extLst>
                  <a:ext uri="{FF2B5EF4-FFF2-40B4-BE49-F238E27FC236}">
                    <a16:creationId xmlns:a16="http://schemas.microsoft.com/office/drawing/2014/main" id="{F306CA1B-C62D-0D44-9B53-50AC42CFE136}"/>
                  </a:ext>
                </a:extLst>
              </p:cNvPr>
              <p:cNvSpPr/>
              <p:nvPr/>
            </p:nvSpPr>
            <p:spPr>
              <a:xfrm>
                <a:off x="6859382" y="461494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12" name="Oval 1411">
                <a:extLst>
                  <a:ext uri="{FF2B5EF4-FFF2-40B4-BE49-F238E27FC236}">
                    <a16:creationId xmlns:a16="http://schemas.microsoft.com/office/drawing/2014/main" id="{B93FEFC7-3863-4849-8D3F-C124994B2E32}"/>
                  </a:ext>
                </a:extLst>
              </p:cNvPr>
              <p:cNvSpPr/>
              <p:nvPr/>
            </p:nvSpPr>
            <p:spPr>
              <a:xfrm>
                <a:off x="7012474" y="461356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13" name="Oval 1412">
                <a:extLst>
                  <a:ext uri="{FF2B5EF4-FFF2-40B4-BE49-F238E27FC236}">
                    <a16:creationId xmlns:a16="http://schemas.microsoft.com/office/drawing/2014/main" id="{9DF8C115-D1D8-A948-91E3-4D0DE0C127CD}"/>
                  </a:ext>
                </a:extLst>
              </p:cNvPr>
              <p:cNvSpPr/>
              <p:nvPr/>
            </p:nvSpPr>
            <p:spPr>
              <a:xfrm>
                <a:off x="6437490" y="4362796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354" name="Group 1353">
              <a:extLst>
                <a:ext uri="{FF2B5EF4-FFF2-40B4-BE49-F238E27FC236}">
                  <a16:creationId xmlns:a16="http://schemas.microsoft.com/office/drawing/2014/main" id="{6793F82B-B884-5140-96C5-B8963783DDB1}"/>
                </a:ext>
              </a:extLst>
            </p:cNvPr>
            <p:cNvGrpSpPr/>
            <p:nvPr/>
          </p:nvGrpSpPr>
          <p:grpSpPr>
            <a:xfrm>
              <a:off x="7905730" y="2717825"/>
              <a:ext cx="690681" cy="571678"/>
              <a:chOff x="7561169" y="5121383"/>
              <a:chExt cx="690681" cy="571678"/>
            </a:xfrm>
          </p:grpSpPr>
          <p:grpSp>
            <p:nvGrpSpPr>
              <p:cNvPr id="1392" name="Group 1391">
                <a:extLst>
                  <a:ext uri="{FF2B5EF4-FFF2-40B4-BE49-F238E27FC236}">
                    <a16:creationId xmlns:a16="http://schemas.microsoft.com/office/drawing/2014/main" id="{BCCEE140-1700-5849-B1A9-C5868F5E270C}"/>
                  </a:ext>
                </a:extLst>
              </p:cNvPr>
              <p:cNvGrpSpPr/>
              <p:nvPr/>
            </p:nvGrpSpPr>
            <p:grpSpPr>
              <a:xfrm flipH="1">
                <a:off x="7563155" y="5121383"/>
                <a:ext cx="547910" cy="292331"/>
                <a:chOff x="6437490" y="4362796"/>
                <a:chExt cx="695517" cy="376843"/>
              </a:xfrm>
            </p:grpSpPr>
            <p:sp>
              <p:nvSpPr>
                <p:cNvPr id="1404" name="Oval 1403">
                  <a:extLst>
                    <a:ext uri="{FF2B5EF4-FFF2-40B4-BE49-F238E27FC236}">
                      <a16:creationId xmlns:a16="http://schemas.microsoft.com/office/drawing/2014/main" id="{8B6D3F4D-8D55-9E47-BCE8-DCFFB9A2A59F}"/>
                    </a:ext>
                  </a:extLst>
                </p:cNvPr>
                <p:cNvSpPr/>
                <p:nvPr/>
              </p:nvSpPr>
              <p:spPr>
                <a:xfrm>
                  <a:off x="6546272" y="4488873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05" name="Oval 1404">
                  <a:extLst>
                    <a:ext uri="{FF2B5EF4-FFF2-40B4-BE49-F238E27FC236}">
                      <a16:creationId xmlns:a16="http://schemas.microsoft.com/office/drawing/2014/main" id="{3936D345-40A2-4843-9C8F-0A2A6ABEE43F}"/>
                    </a:ext>
                  </a:extLst>
                </p:cNvPr>
                <p:cNvSpPr/>
                <p:nvPr/>
              </p:nvSpPr>
              <p:spPr>
                <a:xfrm>
                  <a:off x="6706290" y="4551218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06" name="Oval 1405">
                  <a:extLst>
                    <a:ext uri="{FF2B5EF4-FFF2-40B4-BE49-F238E27FC236}">
                      <a16:creationId xmlns:a16="http://schemas.microsoft.com/office/drawing/2014/main" id="{4F1D00CB-20E9-3149-AE40-65F8516D36CA}"/>
                    </a:ext>
                  </a:extLst>
                </p:cNvPr>
                <p:cNvSpPr/>
                <p:nvPr/>
              </p:nvSpPr>
              <p:spPr>
                <a:xfrm>
                  <a:off x="6859382" y="4614948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07" name="Oval 1406">
                  <a:extLst>
                    <a:ext uri="{FF2B5EF4-FFF2-40B4-BE49-F238E27FC236}">
                      <a16:creationId xmlns:a16="http://schemas.microsoft.com/office/drawing/2014/main" id="{73EFDB01-83D3-BF43-A7CA-A25777F705C5}"/>
                    </a:ext>
                  </a:extLst>
                </p:cNvPr>
                <p:cNvSpPr/>
                <p:nvPr/>
              </p:nvSpPr>
              <p:spPr>
                <a:xfrm>
                  <a:off x="7012474" y="4613563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08" name="Oval 1407">
                  <a:extLst>
                    <a:ext uri="{FF2B5EF4-FFF2-40B4-BE49-F238E27FC236}">
                      <a16:creationId xmlns:a16="http://schemas.microsoft.com/office/drawing/2014/main" id="{71BAC0A1-D797-1C46-AC99-2A1A7D180F57}"/>
                    </a:ext>
                  </a:extLst>
                </p:cNvPr>
                <p:cNvSpPr/>
                <p:nvPr/>
              </p:nvSpPr>
              <p:spPr>
                <a:xfrm>
                  <a:off x="6437490" y="4362796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393" name="Group 1392">
                <a:extLst>
                  <a:ext uri="{FF2B5EF4-FFF2-40B4-BE49-F238E27FC236}">
                    <a16:creationId xmlns:a16="http://schemas.microsoft.com/office/drawing/2014/main" id="{5C0E31BC-FABF-D84B-B0F1-F3CE5E78CC96}"/>
                  </a:ext>
                </a:extLst>
              </p:cNvPr>
              <p:cNvGrpSpPr/>
              <p:nvPr/>
            </p:nvGrpSpPr>
            <p:grpSpPr>
              <a:xfrm flipH="1">
                <a:off x="7561169" y="5255640"/>
                <a:ext cx="608741" cy="292331"/>
                <a:chOff x="6437490" y="4362796"/>
                <a:chExt cx="772736" cy="376843"/>
              </a:xfrm>
            </p:grpSpPr>
            <p:sp>
              <p:nvSpPr>
                <p:cNvPr id="1399" name="Oval 1398">
                  <a:extLst>
                    <a:ext uri="{FF2B5EF4-FFF2-40B4-BE49-F238E27FC236}">
                      <a16:creationId xmlns:a16="http://schemas.microsoft.com/office/drawing/2014/main" id="{B89C1431-596C-324E-A606-2F9BB038CD0F}"/>
                    </a:ext>
                  </a:extLst>
                </p:cNvPr>
                <p:cNvSpPr/>
                <p:nvPr/>
              </p:nvSpPr>
              <p:spPr>
                <a:xfrm>
                  <a:off x="6546272" y="4488873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00" name="Oval 1399">
                  <a:extLst>
                    <a:ext uri="{FF2B5EF4-FFF2-40B4-BE49-F238E27FC236}">
                      <a16:creationId xmlns:a16="http://schemas.microsoft.com/office/drawing/2014/main" id="{005B3F95-5D9D-5042-9763-1E1C6E570648}"/>
                    </a:ext>
                  </a:extLst>
                </p:cNvPr>
                <p:cNvSpPr/>
                <p:nvPr/>
              </p:nvSpPr>
              <p:spPr>
                <a:xfrm>
                  <a:off x="6706290" y="4551218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01" name="Oval 1400">
                  <a:extLst>
                    <a:ext uri="{FF2B5EF4-FFF2-40B4-BE49-F238E27FC236}">
                      <a16:creationId xmlns:a16="http://schemas.microsoft.com/office/drawing/2014/main" id="{2EA0F490-2011-CD43-81EC-0D325BB9A3B2}"/>
                    </a:ext>
                  </a:extLst>
                </p:cNvPr>
                <p:cNvSpPr/>
                <p:nvPr/>
              </p:nvSpPr>
              <p:spPr>
                <a:xfrm>
                  <a:off x="6859382" y="4614948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02" name="Oval 1401">
                  <a:extLst>
                    <a:ext uri="{FF2B5EF4-FFF2-40B4-BE49-F238E27FC236}">
                      <a16:creationId xmlns:a16="http://schemas.microsoft.com/office/drawing/2014/main" id="{2C75BA49-7955-4F43-90F9-DE90BA00F7EC}"/>
                    </a:ext>
                  </a:extLst>
                </p:cNvPr>
                <p:cNvSpPr/>
                <p:nvPr/>
              </p:nvSpPr>
              <p:spPr>
                <a:xfrm>
                  <a:off x="7089693" y="4613563"/>
                  <a:ext cx="120533" cy="124690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03" name="Oval 1402">
                  <a:extLst>
                    <a:ext uri="{FF2B5EF4-FFF2-40B4-BE49-F238E27FC236}">
                      <a16:creationId xmlns:a16="http://schemas.microsoft.com/office/drawing/2014/main" id="{40C9BBC1-C8CD-2445-BC82-AE5BC08200C4}"/>
                    </a:ext>
                  </a:extLst>
                </p:cNvPr>
                <p:cNvSpPr/>
                <p:nvPr/>
              </p:nvSpPr>
              <p:spPr>
                <a:xfrm>
                  <a:off x="6437490" y="4362796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394" name="Group 1393">
                <a:extLst>
                  <a:ext uri="{FF2B5EF4-FFF2-40B4-BE49-F238E27FC236}">
                    <a16:creationId xmlns:a16="http://schemas.microsoft.com/office/drawing/2014/main" id="{00BFF31D-C37E-934D-B1BD-0420D8C23642}"/>
                  </a:ext>
                </a:extLst>
              </p:cNvPr>
              <p:cNvGrpSpPr/>
              <p:nvPr/>
            </p:nvGrpSpPr>
            <p:grpSpPr>
              <a:xfrm flipH="1">
                <a:off x="7824542" y="5400730"/>
                <a:ext cx="427308" cy="292331"/>
                <a:chOff x="6437490" y="4362796"/>
                <a:chExt cx="542425" cy="376843"/>
              </a:xfrm>
            </p:grpSpPr>
            <p:sp>
              <p:nvSpPr>
                <p:cNvPr id="1395" name="Oval 1394">
                  <a:extLst>
                    <a:ext uri="{FF2B5EF4-FFF2-40B4-BE49-F238E27FC236}">
                      <a16:creationId xmlns:a16="http://schemas.microsoft.com/office/drawing/2014/main" id="{B2E105F1-E4C2-1146-9865-0A233F08E209}"/>
                    </a:ext>
                  </a:extLst>
                </p:cNvPr>
                <p:cNvSpPr/>
                <p:nvPr/>
              </p:nvSpPr>
              <p:spPr>
                <a:xfrm>
                  <a:off x="6546272" y="4488873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96" name="Oval 1395">
                  <a:extLst>
                    <a:ext uri="{FF2B5EF4-FFF2-40B4-BE49-F238E27FC236}">
                      <a16:creationId xmlns:a16="http://schemas.microsoft.com/office/drawing/2014/main" id="{CB1CB390-5B43-7343-8A39-1FED615A9A71}"/>
                    </a:ext>
                  </a:extLst>
                </p:cNvPr>
                <p:cNvSpPr/>
                <p:nvPr/>
              </p:nvSpPr>
              <p:spPr>
                <a:xfrm>
                  <a:off x="6706290" y="4551218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97" name="Oval 1396">
                  <a:extLst>
                    <a:ext uri="{FF2B5EF4-FFF2-40B4-BE49-F238E27FC236}">
                      <a16:creationId xmlns:a16="http://schemas.microsoft.com/office/drawing/2014/main" id="{9E9320A9-B69E-7247-BBC3-222A8CC3B4D1}"/>
                    </a:ext>
                  </a:extLst>
                </p:cNvPr>
                <p:cNvSpPr/>
                <p:nvPr/>
              </p:nvSpPr>
              <p:spPr>
                <a:xfrm>
                  <a:off x="6859382" y="4614948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98" name="Oval 1397">
                  <a:extLst>
                    <a:ext uri="{FF2B5EF4-FFF2-40B4-BE49-F238E27FC236}">
                      <a16:creationId xmlns:a16="http://schemas.microsoft.com/office/drawing/2014/main" id="{E0C6195B-65A8-8D4A-AD1B-D6053CA1A0ED}"/>
                    </a:ext>
                  </a:extLst>
                </p:cNvPr>
                <p:cNvSpPr/>
                <p:nvPr/>
              </p:nvSpPr>
              <p:spPr>
                <a:xfrm>
                  <a:off x="6437490" y="4362796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1355" name="Group 1354">
              <a:extLst>
                <a:ext uri="{FF2B5EF4-FFF2-40B4-BE49-F238E27FC236}">
                  <a16:creationId xmlns:a16="http://schemas.microsoft.com/office/drawing/2014/main" id="{0A1CC77B-792D-3740-8376-7BE64DA2FC33}"/>
                </a:ext>
              </a:extLst>
            </p:cNvPr>
            <p:cNvGrpSpPr/>
            <p:nvPr/>
          </p:nvGrpSpPr>
          <p:grpSpPr>
            <a:xfrm>
              <a:off x="5976821" y="2779241"/>
              <a:ext cx="547910" cy="292331"/>
              <a:chOff x="6437490" y="4362796"/>
              <a:chExt cx="695517" cy="376843"/>
            </a:xfrm>
          </p:grpSpPr>
          <p:sp>
            <p:nvSpPr>
              <p:cNvPr id="1387" name="Oval 1386">
                <a:extLst>
                  <a:ext uri="{FF2B5EF4-FFF2-40B4-BE49-F238E27FC236}">
                    <a16:creationId xmlns:a16="http://schemas.microsoft.com/office/drawing/2014/main" id="{D1D5AF76-A1D8-D642-92B2-6B69FF19701E}"/>
                  </a:ext>
                </a:extLst>
              </p:cNvPr>
              <p:cNvSpPr/>
              <p:nvPr/>
            </p:nvSpPr>
            <p:spPr>
              <a:xfrm>
                <a:off x="6546272" y="448887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88" name="Oval 1387">
                <a:extLst>
                  <a:ext uri="{FF2B5EF4-FFF2-40B4-BE49-F238E27FC236}">
                    <a16:creationId xmlns:a16="http://schemas.microsoft.com/office/drawing/2014/main" id="{F72EC605-FAC7-7E4D-803A-E2C425CD2FC2}"/>
                  </a:ext>
                </a:extLst>
              </p:cNvPr>
              <p:cNvSpPr/>
              <p:nvPr/>
            </p:nvSpPr>
            <p:spPr>
              <a:xfrm>
                <a:off x="6706290" y="455121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89" name="Oval 1388">
                <a:extLst>
                  <a:ext uri="{FF2B5EF4-FFF2-40B4-BE49-F238E27FC236}">
                    <a16:creationId xmlns:a16="http://schemas.microsoft.com/office/drawing/2014/main" id="{DD23774C-0CDB-6C4D-8069-9AADE9BF1201}"/>
                  </a:ext>
                </a:extLst>
              </p:cNvPr>
              <p:cNvSpPr/>
              <p:nvPr/>
            </p:nvSpPr>
            <p:spPr>
              <a:xfrm>
                <a:off x="6859382" y="461494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90" name="Oval 1389">
                <a:extLst>
                  <a:ext uri="{FF2B5EF4-FFF2-40B4-BE49-F238E27FC236}">
                    <a16:creationId xmlns:a16="http://schemas.microsoft.com/office/drawing/2014/main" id="{540C95C4-1F1C-8C40-AA70-7832674BF0F1}"/>
                  </a:ext>
                </a:extLst>
              </p:cNvPr>
              <p:cNvSpPr/>
              <p:nvPr/>
            </p:nvSpPr>
            <p:spPr>
              <a:xfrm>
                <a:off x="7012474" y="461356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91" name="Oval 1390">
                <a:extLst>
                  <a:ext uri="{FF2B5EF4-FFF2-40B4-BE49-F238E27FC236}">
                    <a16:creationId xmlns:a16="http://schemas.microsoft.com/office/drawing/2014/main" id="{DE7ED606-1433-0041-A068-53100C817F3A}"/>
                  </a:ext>
                </a:extLst>
              </p:cNvPr>
              <p:cNvSpPr/>
              <p:nvPr/>
            </p:nvSpPr>
            <p:spPr>
              <a:xfrm>
                <a:off x="6437490" y="4362796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356" name="Group 1355">
              <a:extLst>
                <a:ext uri="{FF2B5EF4-FFF2-40B4-BE49-F238E27FC236}">
                  <a16:creationId xmlns:a16="http://schemas.microsoft.com/office/drawing/2014/main" id="{39F717F2-C072-D841-B188-A24484B644C5}"/>
                </a:ext>
              </a:extLst>
            </p:cNvPr>
            <p:cNvGrpSpPr/>
            <p:nvPr/>
          </p:nvGrpSpPr>
          <p:grpSpPr>
            <a:xfrm>
              <a:off x="5917979" y="2913493"/>
              <a:ext cx="604021" cy="301845"/>
              <a:chOff x="6437490" y="4362796"/>
              <a:chExt cx="766744" cy="389108"/>
            </a:xfrm>
          </p:grpSpPr>
          <p:sp>
            <p:nvSpPr>
              <p:cNvPr id="1382" name="Oval 1381">
                <a:extLst>
                  <a:ext uri="{FF2B5EF4-FFF2-40B4-BE49-F238E27FC236}">
                    <a16:creationId xmlns:a16="http://schemas.microsoft.com/office/drawing/2014/main" id="{6872F5F8-56B0-4E4F-8D6D-6ABD2563D48A}"/>
                  </a:ext>
                </a:extLst>
              </p:cNvPr>
              <p:cNvSpPr/>
              <p:nvPr/>
            </p:nvSpPr>
            <p:spPr>
              <a:xfrm>
                <a:off x="6546272" y="448887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83" name="Oval 1382">
                <a:extLst>
                  <a:ext uri="{FF2B5EF4-FFF2-40B4-BE49-F238E27FC236}">
                    <a16:creationId xmlns:a16="http://schemas.microsoft.com/office/drawing/2014/main" id="{4792C475-FC36-FC43-A024-288BBDD9C72F}"/>
                  </a:ext>
                </a:extLst>
              </p:cNvPr>
              <p:cNvSpPr/>
              <p:nvPr/>
            </p:nvSpPr>
            <p:spPr>
              <a:xfrm>
                <a:off x="6706290" y="455121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84" name="Oval 1383">
                <a:extLst>
                  <a:ext uri="{FF2B5EF4-FFF2-40B4-BE49-F238E27FC236}">
                    <a16:creationId xmlns:a16="http://schemas.microsoft.com/office/drawing/2014/main" id="{E078A04B-0424-7243-BBA7-2CFCF59802FB}"/>
                  </a:ext>
                </a:extLst>
              </p:cNvPr>
              <p:cNvSpPr/>
              <p:nvPr/>
            </p:nvSpPr>
            <p:spPr>
              <a:xfrm>
                <a:off x="6859382" y="461494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85" name="Oval 1384">
                <a:extLst>
                  <a:ext uri="{FF2B5EF4-FFF2-40B4-BE49-F238E27FC236}">
                    <a16:creationId xmlns:a16="http://schemas.microsoft.com/office/drawing/2014/main" id="{37892D75-34FB-D140-88F2-20784F0C49FD}"/>
                  </a:ext>
                </a:extLst>
              </p:cNvPr>
              <p:cNvSpPr/>
              <p:nvPr/>
            </p:nvSpPr>
            <p:spPr>
              <a:xfrm>
                <a:off x="7083701" y="4627214"/>
                <a:ext cx="120533" cy="124690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86" name="Oval 1385">
                <a:extLst>
                  <a:ext uri="{FF2B5EF4-FFF2-40B4-BE49-F238E27FC236}">
                    <a16:creationId xmlns:a16="http://schemas.microsoft.com/office/drawing/2014/main" id="{0614BD72-5703-2449-BB20-A27AC340A08D}"/>
                  </a:ext>
                </a:extLst>
              </p:cNvPr>
              <p:cNvSpPr/>
              <p:nvPr/>
            </p:nvSpPr>
            <p:spPr>
              <a:xfrm>
                <a:off x="6437490" y="4362796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357" name="Group 1356">
              <a:extLst>
                <a:ext uri="{FF2B5EF4-FFF2-40B4-BE49-F238E27FC236}">
                  <a16:creationId xmlns:a16="http://schemas.microsoft.com/office/drawing/2014/main" id="{E1F4C409-FCB1-9840-B6ED-1A5E92538A0A}"/>
                </a:ext>
              </a:extLst>
            </p:cNvPr>
            <p:cNvGrpSpPr/>
            <p:nvPr/>
          </p:nvGrpSpPr>
          <p:grpSpPr>
            <a:xfrm>
              <a:off x="5836036" y="3058588"/>
              <a:ext cx="427308" cy="292331"/>
              <a:chOff x="6437490" y="4362796"/>
              <a:chExt cx="542425" cy="376843"/>
            </a:xfrm>
          </p:grpSpPr>
          <p:sp>
            <p:nvSpPr>
              <p:cNvPr id="1378" name="Oval 1377">
                <a:extLst>
                  <a:ext uri="{FF2B5EF4-FFF2-40B4-BE49-F238E27FC236}">
                    <a16:creationId xmlns:a16="http://schemas.microsoft.com/office/drawing/2014/main" id="{3206903E-83F0-024C-A807-E8730A864817}"/>
                  </a:ext>
                </a:extLst>
              </p:cNvPr>
              <p:cNvSpPr/>
              <p:nvPr/>
            </p:nvSpPr>
            <p:spPr>
              <a:xfrm>
                <a:off x="6546272" y="448887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79" name="Oval 1378">
                <a:extLst>
                  <a:ext uri="{FF2B5EF4-FFF2-40B4-BE49-F238E27FC236}">
                    <a16:creationId xmlns:a16="http://schemas.microsoft.com/office/drawing/2014/main" id="{9F343752-869F-B944-BA9F-77E6912873BE}"/>
                  </a:ext>
                </a:extLst>
              </p:cNvPr>
              <p:cNvSpPr/>
              <p:nvPr/>
            </p:nvSpPr>
            <p:spPr>
              <a:xfrm>
                <a:off x="6706290" y="455121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80" name="Oval 1379">
                <a:extLst>
                  <a:ext uri="{FF2B5EF4-FFF2-40B4-BE49-F238E27FC236}">
                    <a16:creationId xmlns:a16="http://schemas.microsoft.com/office/drawing/2014/main" id="{720F71B3-9F7B-DA4B-9BC3-48A37AA77283}"/>
                  </a:ext>
                </a:extLst>
              </p:cNvPr>
              <p:cNvSpPr/>
              <p:nvPr/>
            </p:nvSpPr>
            <p:spPr>
              <a:xfrm>
                <a:off x="6859382" y="461494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81" name="Oval 1380">
                <a:extLst>
                  <a:ext uri="{FF2B5EF4-FFF2-40B4-BE49-F238E27FC236}">
                    <a16:creationId xmlns:a16="http://schemas.microsoft.com/office/drawing/2014/main" id="{65196D88-C01C-3346-BB66-FA04BB64F231}"/>
                  </a:ext>
                </a:extLst>
              </p:cNvPr>
              <p:cNvSpPr/>
              <p:nvPr/>
            </p:nvSpPr>
            <p:spPr>
              <a:xfrm>
                <a:off x="6437490" y="4362796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358" name="Straight Connector 1357">
              <a:extLst>
                <a:ext uri="{FF2B5EF4-FFF2-40B4-BE49-F238E27FC236}">
                  <a16:creationId xmlns:a16="http://schemas.microsoft.com/office/drawing/2014/main" id="{41B805B8-570A-F448-9281-9716901F4E33}"/>
                </a:ext>
              </a:extLst>
            </p:cNvPr>
            <p:cNvCxnSpPr>
              <a:stCxn id="1428" idx="7"/>
              <a:endCxn id="1377" idx="2"/>
            </p:cNvCxnSpPr>
            <p:nvPr/>
          </p:nvCxnSpPr>
          <p:spPr>
            <a:xfrm flipV="1">
              <a:off x="6595660" y="4117058"/>
              <a:ext cx="220776" cy="1759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9" name="Straight Connector 1358">
              <a:extLst>
                <a:ext uri="{FF2B5EF4-FFF2-40B4-BE49-F238E27FC236}">
                  <a16:creationId xmlns:a16="http://schemas.microsoft.com/office/drawing/2014/main" id="{2C9C5C8C-24BF-CC40-BE6A-F70FD43B6A94}"/>
                </a:ext>
              </a:extLst>
            </p:cNvPr>
            <p:cNvCxnSpPr>
              <a:cxnSpLocks/>
              <a:endCxn id="1377" idx="5"/>
            </p:cNvCxnSpPr>
            <p:nvPr/>
          </p:nvCxnSpPr>
          <p:spPr>
            <a:xfrm flipV="1">
              <a:off x="7007088" y="4195431"/>
              <a:ext cx="36400" cy="27512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0" name="Straight Connector 1359">
              <a:extLst>
                <a:ext uri="{FF2B5EF4-FFF2-40B4-BE49-F238E27FC236}">
                  <a16:creationId xmlns:a16="http://schemas.microsoft.com/office/drawing/2014/main" id="{95A9E97D-D7E6-3D44-B6CA-B6737E2C4C57}"/>
                </a:ext>
              </a:extLst>
            </p:cNvPr>
            <p:cNvCxnSpPr>
              <a:cxnSpLocks/>
              <a:endCxn id="1376" idx="3"/>
            </p:cNvCxnSpPr>
            <p:nvPr/>
          </p:nvCxnSpPr>
          <p:spPr>
            <a:xfrm flipH="1" flipV="1">
              <a:off x="7363823" y="4178804"/>
              <a:ext cx="6276" cy="2830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1" name="Straight Connector 1360">
              <a:extLst>
                <a:ext uri="{FF2B5EF4-FFF2-40B4-BE49-F238E27FC236}">
                  <a16:creationId xmlns:a16="http://schemas.microsoft.com/office/drawing/2014/main" id="{F8EAE622-01BC-0F45-B181-DA0727D8EEAB}"/>
                </a:ext>
              </a:extLst>
            </p:cNvPr>
            <p:cNvCxnSpPr>
              <a:cxnSpLocks/>
              <a:stCxn id="1423" idx="7"/>
              <a:endCxn id="1376" idx="6"/>
            </p:cNvCxnSpPr>
            <p:nvPr/>
          </p:nvCxnSpPr>
          <p:spPr>
            <a:xfrm flipH="1" flipV="1">
              <a:off x="7590875" y="4100431"/>
              <a:ext cx="209897" cy="19256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2" name="Straight Connector 1361">
              <a:extLst>
                <a:ext uri="{FF2B5EF4-FFF2-40B4-BE49-F238E27FC236}">
                  <a16:creationId xmlns:a16="http://schemas.microsoft.com/office/drawing/2014/main" id="{73D85F05-BB66-0945-AE08-BF1EAD6DF126}"/>
                </a:ext>
              </a:extLst>
            </p:cNvPr>
            <p:cNvCxnSpPr>
              <a:cxnSpLocks/>
              <a:stCxn id="1391" idx="0"/>
              <a:endCxn id="1368" idx="1"/>
            </p:cNvCxnSpPr>
            <p:nvPr/>
          </p:nvCxnSpPr>
          <p:spPr>
            <a:xfrm flipV="1">
              <a:off x="6024298" y="2702166"/>
              <a:ext cx="265743" cy="7707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3" name="Straight Connector 1362">
              <a:extLst>
                <a:ext uri="{FF2B5EF4-FFF2-40B4-BE49-F238E27FC236}">
                  <a16:creationId xmlns:a16="http://schemas.microsoft.com/office/drawing/2014/main" id="{07549F59-EED0-F242-BC69-35D8EE5BB596}"/>
                </a:ext>
              </a:extLst>
            </p:cNvPr>
            <p:cNvCxnSpPr>
              <a:cxnSpLocks/>
              <a:stCxn id="1390" idx="7"/>
              <a:endCxn id="1368" idx="6"/>
            </p:cNvCxnSpPr>
            <p:nvPr/>
          </p:nvCxnSpPr>
          <p:spPr>
            <a:xfrm flipH="1" flipV="1">
              <a:off x="6484555" y="2760538"/>
              <a:ext cx="26270" cy="2273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4" name="Straight Connector 1363">
              <a:extLst>
                <a:ext uri="{FF2B5EF4-FFF2-40B4-BE49-F238E27FC236}">
                  <a16:creationId xmlns:a16="http://schemas.microsoft.com/office/drawing/2014/main" id="{66F8FB77-1BE2-7242-859C-5BEB43B38726}"/>
                </a:ext>
              </a:extLst>
            </p:cNvPr>
            <p:cNvCxnSpPr>
              <a:cxnSpLocks/>
              <a:stCxn id="1407" idx="6"/>
              <a:endCxn id="1371" idx="3"/>
            </p:cNvCxnSpPr>
            <p:nvPr/>
          </p:nvCxnSpPr>
          <p:spPr>
            <a:xfrm flipV="1">
              <a:off x="7907716" y="2748386"/>
              <a:ext cx="74374" cy="2123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5" name="Straight Connector 1364">
              <a:extLst>
                <a:ext uri="{FF2B5EF4-FFF2-40B4-BE49-F238E27FC236}">
                  <a16:creationId xmlns:a16="http://schemas.microsoft.com/office/drawing/2014/main" id="{31428150-23AA-B444-A732-91008D7824F7}"/>
                </a:ext>
              </a:extLst>
            </p:cNvPr>
            <p:cNvCxnSpPr>
              <a:cxnSpLocks/>
              <a:endCxn id="1408" idx="0"/>
            </p:cNvCxnSpPr>
            <p:nvPr/>
          </p:nvCxnSpPr>
          <p:spPr>
            <a:xfrm>
              <a:off x="8161377" y="2684713"/>
              <a:ext cx="246772" cy="331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66" name="Rectangle 1365">
              <a:extLst>
                <a:ext uri="{FF2B5EF4-FFF2-40B4-BE49-F238E27FC236}">
                  <a16:creationId xmlns:a16="http://schemas.microsoft.com/office/drawing/2014/main" id="{077FBDDE-11D8-8546-8543-6CC6EF916182}"/>
                </a:ext>
              </a:extLst>
            </p:cNvPr>
            <p:cNvSpPr/>
            <p:nvPr/>
          </p:nvSpPr>
          <p:spPr>
            <a:xfrm rot="366020" flipH="1">
              <a:off x="6430312" y="2277770"/>
              <a:ext cx="45719" cy="49934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7" name="Oval 1366">
              <a:extLst>
                <a:ext uri="{FF2B5EF4-FFF2-40B4-BE49-F238E27FC236}">
                  <a16:creationId xmlns:a16="http://schemas.microsoft.com/office/drawing/2014/main" id="{D13341BE-CF75-D744-BB27-DD73F01BC897}"/>
                </a:ext>
              </a:extLst>
            </p:cNvPr>
            <p:cNvSpPr/>
            <p:nvPr/>
          </p:nvSpPr>
          <p:spPr>
            <a:xfrm>
              <a:off x="6455042" y="2112575"/>
              <a:ext cx="241067" cy="25071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8" name="Oval 1367">
              <a:extLst>
                <a:ext uri="{FF2B5EF4-FFF2-40B4-BE49-F238E27FC236}">
                  <a16:creationId xmlns:a16="http://schemas.microsoft.com/office/drawing/2014/main" id="{D23A5D59-BC53-4D4D-BBED-F58B8FCB8218}"/>
                </a:ext>
              </a:extLst>
            </p:cNvPr>
            <p:cNvSpPr/>
            <p:nvPr/>
          </p:nvSpPr>
          <p:spPr>
            <a:xfrm>
              <a:off x="6256668" y="2677988"/>
              <a:ext cx="227887" cy="1651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9" name="Rectangle 1368">
              <a:extLst>
                <a:ext uri="{FF2B5EF4-FFF2-40B4-BE49-F238E27FC236}">
                  <a16:creationId xmlns:a16="http://schemas.microsoft.com/office/drawing/2014/main" id="{85DE14F3-B2EF-DA44-B565-3898BEBB9DFD}"/>
                </a:ext>
              </a:extLst>
            </p:cNvPr>
            <p:cNvSpPr/>
            <p:nvPr/>
          </p:nvSpPr>
          <p:spPr>
            <a:xfrm rot="20813911">
              <a:off x="7930548" y="2166043"/>
              <a:ext cx="45719" cy="49934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0" name="Oval 1369">
              <a:extLst>
                <a:ext uri="{FF2B5EF4-FFF2-40B4-BE49-F238E27FC236}">
                  <a16:creationId xmlns:a16="http://schemas.microsoft.com/office/drawing/2014/main" id="{B6D4867E-8F3C-C043-9DF7-5E674E512D32}"/>
                </a:ext>
              </a:extLst>
            </p:cNvPr>
            <p:cNvSpPr/>
            <p:nvPr/>
          </p:nvSpPr>
          <p:spPr>
            <a:xfrm>
              <a:off x="7696878" y="2078898"/>
              <a:ext cx="241067" cy="25071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1" name="Oval 1370">
              <a:extLst>
                <a:ext uri="{FF2B5EF4-FFF2-40B4-BE49-F238E27FC236}">
                  <a16:creationId xmlns:a16="http://schemas.microsoft.com/office/drawing/2014/main" id="{066477D0-7085-DD43-9E05-E4D09CBED076}"/>
                </a:ext>
              </a:extLst>
            </p:cNvPr>
            <p:cNvSpPr/>
            <p:nvPr/>
          </p:nvSpPr>
          <p:spPr>
            <a:xfrm>
              <a:off x="7948717" y="2607464"/>
              <a:ext cx="227887" cy="1651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2" name="Rectangle 1371">
              <a:extLst>
                <a:ext uri="{FF2B5EF4-FFF2-40B4-BE49-F238E27FC236}">
                  <a16:creationId xmlns:a16="http://schemas.microsoft.com/office/drawing/2014/main" id="{59615385-15D3-4C4C-AC86-7F77405FCC82}"/>
                </a:ext>
              </a:extLst>
            </p:cNvPr>
            <p:cNvSpPr/>
            <p:nvPr/>
          </p:nvSpPr>
          <p:spPr>
            <a:xfrm rot="366020" flipH="1">
              <a:off x="6930734" y="3644646"/>
              <a:ext cx="72179" cy="49934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3" name="Rectangle 1372">
              <a:extLst>
                <a:ext uri="{FF2B5EF4-FFF2-40B4-BE49-F238E27FC236}">
                  <a16:creationId xmlns:a16="http://schemas.microsoft.com/office/drawing/2014/main" id="{C1CC6396-13A0-2148-AFE7-211C671250CA}"/>
                </a:ext>
              </a:extLst>
            </p:cNvPr>
            <p:cNvSpPr/>
            <p:nvPr/>
          </p:nvSpPr>
          <p:spPr>
            <a:xfrm rot="21233980">
              <a:off x="7397594" y="3639975"/>
              <a:ext cx="72179" cy="49934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4" name="Oval 1373">
              <a:extLst>
                <a:ext uri="{FF2B5EF4-FFF2-40B4-BE49-F238E27FC236}">
                  <a16:creationId xmlns:a16="http://schemas.microsoft.com/office/drawing/2014/main" id="{796896AC-BCD2-3646-914F-FA73E79F8E9E}"/>
                </a:ext>
              </a:extLst>
            </p:cNvPr>
            <p:cNvSpPr/>
            <p:nvPr/>
          </p:nvSpPr>
          <p:spPr>
            <a:xfrm>
              <a:off x="6795651" y="3499607"/>
              <a:ext cx="266008" cy="22167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5" name="Oval 1374">
              <a:extLst>
                <a:ext uri="{FF2B5EF4-FFF2-40B4-BE49-F238E27FC236}">
                  <a16:creationId xmlns:a16="http://schemas.microsoft.com/office/drawing/2014/main" id="{053AE088-C3D4-1B4D-96EC-42AA643DA812}"/>
                </a:ext>
              </a:extLst>
            </p:cNvPr>
            <p:cNvSpPr/>
            <p:nvPr/>
          </p:nvSpPr>
          <p:spPr>
            <a:xfrm>
              <a:off x="7333909" y="3499607"/>
              <a:ext cx="266008" cy="22167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6" name="Oval 1375">
              <a:extLst>
                <a:ext uri="{FF2B5EF4-FFF2-40B4-BE49-F238E27FC236}">
                  <a16:creationId xmlns:a16="http://schemas.microsoft.com/office/drawing/2014/main" id="{FB353F2B-89A3-164C-BDE2-95C34D652E2A}"/>
                </a:ext>
              </a:extLst>
            </p:cNvPr>
            <p:cNvSpPr/>
            <p:nvPr/>
          </p:nvSpPr>
          <p:spPr>
            <a:xfrm>
              <a:off x="7324867" y="3989595"/>
              <a:ext cx="266008" cy="22167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7" name="Oval 1376">
              <a:extLst>
                <a:ext uri="{FF2B5EF4-FFF2-40B4-BE49-F238E27FC236}">
                  <a16:creationId xmlns:a16="http://schemas.microsoft.com/office/drawing/2014/main" id="{D3D56B65-B043-7342-A468-C6112FE7EBBC}"/>
                </a:ext>
              </a:extLst>
            </p:cNvPr>
            <p:cNvSpPr/>
            <p:nvPr/>
          </p:nvSpPr>
          <p:spPr>
            <a:xfrm>
              <a:off x="6816436" y="4006222"/>
              <a:ext cx="266008" cy="22167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29" name="Group 1428">
            <a:extLst>
              <a:ext uri="{FF2B5EF4-FFF2-40B4-BE49-F238E27FC236}">
                <a16:creationId xmlns:a16="http://schemas.microsoft.com/office/drawing/2014/main" id="{C1D2A48A-0D29-C94F-95C6-BAB4E8594E9B}"/>
              </a:ext>
            </a:extLst>
          </p:cNvPr>
          <p:cNvGrpSpPr/>
          <p:nvPr/>
        </p:nvGrpSpPr>
        <p:grpSpPr>
          <a:xfrm>
            <a:off x="9985923" y="364329"/>
            <a:ext cx="1380187" cy="1634056"/>
            <a:chOff x="5836036" y="820187"/>
            <a:chExt cx="2760375" cy="3896065"/>
          </a:xfrm>
        </p:grpSpPr>
        <p:sp>
          <p:nvSpPr>
            <p:cNvPr id="1430" name="Rectangle 1429">
              <a:extLst>
                <a:ext uri="{FF2B5EF4-FFF2-40B4-BE49-F238E27FC236}">
                  <a16:creationId xmlns:a16="http://schemas.microsoft.com/office/drawing/2014/main" id="{FBAB3D70-FD95-3846-AB06-6F3A2FD265AE}"/>
                </a:ext>
              </a:extLst>
            </p:cNvPr>
            <p:cNvSpPr/>
            <p:nvPr/>
          </p:nvSpPr>
          <p:spPr>
            <a:xfrm flipH="1">
              <a:off x="6873240" y="3072939"/>
              <a:ext cx="112160" cy="1013131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1" name="Rectangle 1430">
              <a:extLst>
                <a:ext uri="{FF2B5EF4-FFF2-40B4-BE49-F238E27FC236}">
                  <a16:creationId xmlns:a16="http://schemas.microsoft.com/office/drawing/2014/main" id="{BFCC8337-583E-864A-8C03-C8ECA98D1812}"/>
                </a:ext>
              </a:extLst>
            </p:cNvPr>
            <p:cNvSpPr/>
            <p:nvPr/>
          </p:nvSpPr>
          <p:spPr>
            <a:xfrm flipH="1">
              <a:off x="7401791" y="3059084"/>
              <a:ext cx="112160" cy="1013131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2" name="Triangle 1431">
              <a:extLst>
                <a:ext uri="{FF2B5EF4-FFF2-40B4-BE49-F238E27FC236}">
                  <a16:creationId xmlns:a16="http://schemas.microsoft.com/office/drawing/2014/main" id="{C8A9B24B-B314-2949-B156-F56DF7B9C96F}"/>
                </a:ext>
              </a:extLst>
            </p:cNvPr>
            <p:cNvSpPr/>
            <p:nvPr/>
          </p:nvSpPr>
          <p:spPr>
            <a:xfrm rot="10800000">
              <a:off x="6682049" y="1710672"/>
              <a:ext cx="918555" cy="497731"/>
            </a:xfrm>
            <a:prstGeom prst="triangl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3" name="Rectangle 1432">
              <a:extLst>
                <a:ext uri="{FF2B5EF4-FFF2-40B4-BE49-F238E27FC236}">
                  <a16:creationId xmlns:a16="http://schemas.microsoft.com/office/drawing/2014/main" id="{F062F353-E81A-A64A-9213-87B7746BC2A4}"/>
                </a:ext>
              </a:extLst>
            </p:cNvPr>
            <p:cNvSpPr/>
            <p:nvPr/>
          </p:nvSpPr>
          <p:spPr>
            <a:xfrm>
              <a:off x="7082444" y="1404851"/>
              <a:ext cx="149628" cy="159881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4" name="Oval 1433">
              <a:extLst>
                <a:ext uri="{FF2B5EF4-FFF2-40B4-BE49-F238E27FC236}">
                  <a16:creationId xmlns:a16="http://schemas.microsoft.com/office/drawing/2014/main" id="{9167406A-A264-574D-9D14-D52E863935AB}"/>
                </a:ext>
              </a:extLst>
            </p:cNvPr>
            <p:cNvSpPr/>
            <p:nvPr/>
          </p:nvSpPr>
          <p:spPr>
            <a:xfrm>
              <a:off x="6546272" y="1618899"/>
              <a:ext cx="326968" cy="29094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5" name="Oval 1434">
              <a:extLst>
                <a:ext uri="{FF2B5EF4-FFF2-40B4-BE49-F238E27FC236}">
                  <a16:creationId xmlns:a16="http://schemas.microsoft.com/office/drawing/2014/main" id="{D61F1DC2-2A1C-D04D-8301-F5F7142B87E5}"/>
                </a:ext>
              </a:extLst>
            </p:cNvPr>
            <p:cNvSpPr/>
            <p:nvPr/>
          </p:nvSpPr>
          <p:spPr>
            <a:xfrm>
              <a:off x="7464827" y="1593961"/>
              <a:ext cx="326968" cy="29094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6" name="Oval 1435">
              <a:extLst>
                <a:ext uri="{FF2B5EF4-FFF2-40B4-BE49-F238E27FC236}">
                  <a16:creationId xmlns:a16="http://schemas.microsoft.com/office/drawing/2014/main" id="{686EE837-45E2-8F46-9D3E-928EB8B1AEBF}"/>
                </a:ext>
              </a:extLst>
            </p:cNvPr>
            <p:cNvSpPr/>
            <p:nvPr/>
          </p:nvSpPr>
          <p:spPr>
            <a:xfrm>
              <a:off x="6844143" y="820187"/>
              <a:ext cx="570807" cy="66225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7" name="Oval 1436">
              <a:extLst>
                <a:ext uri="{FF2B5EF4-FFF2-40B4-BE49-F238E27FC236}">
                  <a16:creationId xmlns:a16="http://schemas.microsoft.com/office/drawing/2014/main" id="{E2DE8C75-B8CB-3247-8E76-E7B9CD324AB5}"/>
                </a:ext>
              </a:extLst>
            </p:cNvPr>
            <p:cNvSpPr/>
            <p:nvPr/>
          </p:nvSpPr>
          <p:spPr>
            <a:xfrm>
              <a:off x="6766557" y="1127762"/>
              <a:ext cx="185651" cy="20504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8" name="Oval 1437">
              <a:extLst>
                <a:ext uri="{FF2B5EF4-FFF2-40B4-BE49-F238E27FC236}">
                  <a16:creationId xmlns:a16="http://schemas.microsoft.com/office/drawing/2014/main" id="{BAE156A8-ED63-0B49-B22E-A4FBF8FA441E}"/>
                </a:ext>
              </a:extLst>
            </p:cNvPr>
            <p:cNvSpPr/>
            <p:nvPr/>
          </p:nvSpPr>
          <p:spPr>
            <a:xfrm>
              <a:off x="7323514" y="1127762"/>
              <a:ext cx="185651" cy="20504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9" name="Rectangle 1438">
              <a:extLst>
                <a:ext uri="{FF2B5EF4-FFF2-40B4-BE49-F238E27FC236}">
                  <a16:creationId xmlns:a16="http://schemas.microsoft.com/office/drawing/2014/main" id="{62C4EEE7-7186-8A4C-82B4-E159AA5BFA9F}"/>
                </a:ext>
              </a:extLst>
            </p:cNvPr>
            <p:cNvSpPr/>
            <p:nvPr/>
          </p:nvSpPr>
          <p:spPr>
            <a:xfrm rot="5400000">
              <a:off x="7113270" y="1399654"/>
              <a:ext cx="126768" cy="66502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0" name="Triangle 1439">
              <a:extLst>
                <a:ext uri="{FF2B5EF4-FFF2-40B4-BE49-F238E27FC236}">
                  <a16:creationId xmlns:a16="http://schemas.microsoft.com/office/drawing/2014/main" id="{86B90CED-C8D6-E94C-9C82-38DD9307186F}"/>
                </a:ext>
              </a:extLst>
            </p:cNvPr>
            <p:cNvSpPr/>
            <p:nvPr/>
          </p:nvSpPr>
          <p:spPr>
            <a:xfrm rot="10800000">
              <a:off x="6723614" y="2696107"/>
              <a:ext cx="918555" cy="497731"/>
            </a:xfrm>
            <a:prstGeom prst="triangl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1" name="Oval 1440">
              <a:extLst>
                <a:ext uri="{FF2B5EF4-FFF2-40B4-BE49-F238E27FC236}">
                  <a16:creationId xmlns:a16="http://schemas.microsoft.com/office/drawing/2014/main" id="{8F7CF536-1A66-ED45-B21D-53F073421ECE}"/>
                </a:ext>
              </a:extLst>
            </p:cNvPr>
            <p:cNvSpPr/>
            <p:nvPr/>
          </p:nvSpPr>
          <p:spPr>
            <a:xfrm>
              <a:off x="6766557" y="2881744"/>
              <a:ext cx="324197" cy="29925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2" name="Oval 1441">
              <a:extLst>
                <a:ext uri="{FF2B5EF4-FFF2-40B4-BE49-F238E27FC236}">
                  <a16:creationId xmlns:a16="http://schemas.microsoft.com/office/drawing/2014/main" id="{43AA515B-591B-FA4F-877E-DFA318FEDFF3}"/>
                </a:ext>
              </a:extLst>
            </p:cNvPr>
            <p:cNvSpPr/>
            <p:nvPr/>
          </p:nvSpPr>
          <p:spPr>
            <a:xfrm>
              <a:off x="7282991" y="2879109"/>
              <a:ext cx="324197" cy="29925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3" name="Rectangle 1442">
              <a:extLst>
                <a:ext uri="{FF2B5EF4-FFF2-40B4-BE49-F238E27FC236}">
                  <a16:creationId xmlns:a16="http://schemas.microsoft.com/office/drawing/2014/main" id="{3605C161-07F9-0B4F-B273-A8E07BE0E0AB}"/>
                </a:ext>
              </a:extLst>
            </p:cNvPr>
            <p:cNvSpPr/>
            <p:nvPr/>
          </p:nvSpPr>
          <p:spPr>
            <a:xfrm rot="1197265" flipH="1">
              <a:off x="6534384" y="1739486"/>
              <a:ext cx="45897" cy="1061559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4" name="Rectangle 1443">
              <a:extLst>
                <a:ext uri="{FF2B5EF4-FFF2-40B4-BE49-F238E27FC236}">
                  <a16:creationId xmlns:a16="http://schemas.microsoft.com/office/drawing/2014/main" id="{37BFB582-7781-9D45-9F8D-589846C3D433}"/>
                </a:ext>
              </a:extLst>
            </p:cNvPr>
            <p:cNvSpPr/>
            <p:nvPr/>
          </p:nvSpPr>
          <p:spPr>
            <a:xfrm rot="20078868" flipH="1">
              <a:off x="7791704" y="1673476"/>
              <a:ext cx="45897" cy="1061559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445" name="Group 1444">
              <a:extLst>
                <a:ext uri="{FF2B5EF4-FFF2-40B4-BE49-F238E27FC236}">
                  <a16:creationId xmlns:a16="http://schemas.microsoft.com/office/drawing/2014/main" id="{9A8E6035-BA77-E94F-A584-94E9AEB6FF85}"/>
                </a:ext>
              </a:extLst>
            </p:cNvPr>
            <p:cNvGrpSpPr/>
            <p:nvPr/>
          </p:nvGrpSpPr>
          <p:grpSpPr>
            <a:xfrm>
              <a:off x="6514613" y="4278831"/>
              <a:ext cx="547910" cy="292331"/>
              <a:chOff x="6437490" y="4362796"/>
              <a:chExt cx="695517" cy="376843"/>
            </a:xfrm>
          </p:grpSpPr>
          <p:sp>
            <p:nvSpPr>
              <p:cNvPr id="1519" name="Oval 1518">
                <a:extLst>
                  <a:ext uri="{FF2B5EF4-FFF2-40B4-BE49-F238E27FC236}">
                    <a16:creationId xmlns:a16="http://schemas.microsoft.com/office/drawing/2014/main" id="{DBC3A44C-ACD0-B645-A991-0A44EF7892C0}"/>
                  </a:ext>
                </a:extLst>
              </p:cNvPr>
              <p:cNvSpPr/>
              <p:nvPr/>
            </p:nvSpPr>
            <p:spPr>
              <a:xfrm>
                <a:off x="6546272" y="448887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20" name="Oval 1519">
                <a:extLst>
                  <a:ext uri="{FF2B5EF4-FFF2-40B4-BE49-F238E27FC236}">
                    <a16:creationId xmlns:a16="http://schemas.microsoft.com/office/drawing/2014/main" id="{F58C2F17-B60A-D349-9934-05CB9CF2AB0E}"/>
                  </a:ext>
                </a:extLst>
              </p:cNvPr>
              <p:cNvSpPr/>
              <p:nvPr/>
            </p:nvSpPr>
            <p:spPr>
              <a:xfrm>
                <a:off x="6706290" y="455121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21" name="Oval 1520">
                <a:extLst>
                  <a:ext uri="{FF2B5EF4-FFF2-40B4-BE49-F238E27FC236}">
                    <a16:creationId xmlns:a16="http://schemas.microsoft.com/office/drawing/2014/main" id="{2F260D30-874D-B248-8BA5-EF247B669697}"/>
                  </a:ext>
                </a:extLst>
              </p:cNvPr>
              <p:cNvSpPr/>
              <p:nvPr/>
            </p:nvSpPr>
            <p:spPr>
              <a:xfrm>
                <a:off x="6859382" y="461494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22" name="Oval 1521">
                <a:extLst>
                  <a:ext uri="{FF2B5EF4-FFF2-40B4-BE49-F238E27FC236}">
                    <a16:creationId xmlns:a16="http://schemas.microsoft.com/office/drawing/2014/main" id="{ECB8DB4F-2870-8447-B523-E2EB3AFBFF44}"/>
                  </a:ext>
                </a:extLst>
              </p:cNvPr>
              <p:cNvSpPr/>
              <p:nvPr/>
            </p:nvSpPr>
            <p:spPr>
              <a:xfrm>
                <a:off x="7012474" y="461356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23" name="Oval 1522">
                <a:extLst>
                  <a:ext uri="{FF2B5EF4-FFF2-40B4-BE49-F238E27FC236}">
                    <a16:creationId xmlns:a16="http://schemas.microsoft.com/office/drawing/2014/main" id="{EC94F6E4-D31E-A741-B298-4D13D05C2E2A}"/>
                  </a:ext>
                </a:extLst>
              </p:cNvPr>
              <p:cNvSpPr/>
              <p:nvPr/>
            </p:nvSpPr>
            <p:spPr>
              <a:xfrm>
                <a:off x="6437490" y="4362796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446" name="Group 1445">
              <a:extLst>
                <a:ext uri="{FF2B5EF4-FFF2-40B4-BE49-F238E27FC236}">
                  <a16:creationId xmlns:a16="http://schemas.microsoft.com/office/drawing/2014/main" id="{FEFF04F4-F954-144E-A5A2-B92EA6817147}"/>
                </a:ext>
              </a:extLst>
            </p:cNvPr>
            <p:cNvGrpSpPr/>
            <p:nvPr/>
          </p:nvGrpSpPr>
          <p:grpSpPr>
            <a:xfrm flipH="1">
              <a:off x="7333909" y="4278831"/>
              <a:ext cx="547910" cy="292331"/>
              <a:chOff x="6437490" y="4362796"/>
              <a:chExt cx="695517" cy="376843"/>
            </a:xfrm>
          </p:grpSpPr>
          <p:sp>
            <p:nvSpPr>
              <p:cNvPr id="1514" name="Oval 1513">
                <a:extLst>
                  <a:ext uri="{FF2B5EF4-FFF2-40B4-BE49-F238E27FC236}">
                    <a16:creationId xmlns:a16="http://schemas.microsoft.com/office/drawing/2014/main" id="{0CE9B530-B0F0-6146-A6D1-27CFD9268CD8}"/>
                  </a:ext>
                </a:extLst>
              </p:cNvPr>
              <p:cNvSpPr/>
              <p:nvPr/>
            </p:nvSpPr>
            <p:spPr>
              <a:xfrm>
                <a:off x="6546272" y="448887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15" name="Oval 1514">
                <a:extLst>
                  <a:ext uri="{FF2B5EF4-FFF2-40B4-BE49-F238E27FC236}">
                    <a16:creationId xmlns:a16="http://schemas.microsoft.com/office/drawing/2014/main" id="{169245CF-AC6E-FC44-9BF1-A6644A6341E6}"/>
                  </a:ext>
                </a:extLst>
              </p:cNvPr>
              <p:cNvSpPr/>
              <p:nvPr/>
            </p:nvSpPr>
            <p:spPr>
              <a:xfrm>
                <a:off x="6706290" y="455121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16" name="Oval 1515">
                <a:extLst>
                  <a:ext uri="{FF2B5EF4-FFF2-40B4-BE49-F238E27FC236}">
                    <a16:creationId xmlns:a16="http://schemas.microsoft.com/office/drawing/2014/main" id="{CBC11EE3-63A1-C74D-8A37-AE17249DE6B6}"/>
                  </a:ext>
                </a:extLst>
              </p:cNvPr>
              <p:cNvSpPr/>
              <p:nvPr/>
            </p:nvSpPr>
            <p:spPr>
              <a:xfrm>
                <a:off x="6859382" y="461494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17" name="Oval 1516">
                <a:extLst>
                  <a:ext uri="{FF2B5EF4-FFF2-40B4-BE49-F238E27FC236}">
                    <a16:creationId xmlns:a16="http://schemas.microsoft.com/office/drawing/2014/main" id="{AE30CA2D-2621-CF40-AF02-D0053B9C2137}"/>
                  </a:ext>
                </a:extLst>
              </p:cNvPr>
              <p:cNvSpPr/>
              <p:nvPr/>
            </p:nvSpPr>
            <p:spPr>
              <a:xfrm>
                <a:off x="7012474" y="461356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18" name="Oval 1517">
                <a:extLst>
                  <a:ext uri="{FF2B5EF4-FFF2-40B4-BE49-F238E27FC236}">
                    <a16:creationId xmlns:a16="http://schemas.microsoft.com/office/drawing/2014/main" id="{3259D28D-7882-5F42-8898-5F80828BB6A7}"/>
                  </a:ext>
                </a:extLst>
              </p:cNvPr>
              <p:cNvSpPr/>
              <p:nvPr/>
            </p:nvSpPr>
            <p:spPr>
              <a:xfrm>
                <a:off x="6437490" y="4362796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447" name="Group 1446">
              <a:extLst>
                <a:ext uri="{FF2B5EF4-FFF2-40B4-BE49-F238E27FC236}">
                  <a16:creationId xmlns:a16="http://schemas.microsoft.com/office/drawing/2014/main" id="{71774372-43DD-1541-BB5B-B61DE7853279}"/>
                </a:ext>
              </a:extLst>
            </p:cNvPr>
            <p:cNvGrpSpPr/>
            <p:nvPr/>
          </p:nvGrpSpPr>
          <p:grpSpPr>
            <a:xfrm>
              <a:off x="6458099" y="4423921"/>
              <a:ext cx="547910" cy="292331"/>
              <a:chOff x="6437490" y="4362796"/>
              <a:chExt cx="695517" cy="376843"/>
            </a:xfrm>
          </p:grpSpPr>
          <p:sp>
            <p:nvSpPr>
              <p:cNvPr id="1509" name="Oval 1508">
                <a:extLst>
                  <a:ext uri="{FF2B5EF4-FFF2-40B4-BE49-F238E27FC236}">
                    <a16:creationId xmlns:a16="http://schemas.microsoft.com/office/drawing/2014/main" id="{CAF81AE8-2EFE-B847-B914-D7ACA32CE846}"/>
                  </a:ext>
                </a:extLst>
              </p:cNvPr>
              <p:cNvSpPr/>
              <p:nvPr/>
            </p:nvSpPr>
            <p:spPr>
              <a:xfrm>
                <a:off x="6546272" y="448887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10" name="Oval 1509">
                <a:extLst>
                  <a:ext uri="{FF2B5EF4-FFF2-40B4-BE49-F238E27FC236}">
                    <a16:creationId xmlns:a16="http://schemas.microsoft.com/office/drawing/2014/main" id="{BCC981E5-FFE3-D141-A77B-AC2A78809019}"/>
                  </a:ext>
                </a:extLst>
              </p:cNvPr>
              <p:cNvSpPr/>
              <p:nvPr/>
            </p:nvSpPr>
            <p:spPr>
              <a:xfrm>
                <a:off x="6706290" y="455121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11" name="Oval 1510">
                <a:extLst>
                  <a:ext uri="{FF2B5EF4-FFF2-40B4-BE49-F238E27FC236}">
                    <a16:creationId xmlns:a16="http://schemas.microsoft.com/office/drawing/2014/main" id="{CDFB9C9B-11DE-764D-B8A0-EBDF2B443DE9}"/>
                  </a:ext>
                </a:extLst>
              </p:cNvPr>
              <p:cNvSpPr/>
              <p:nvPr/>
            </p:nvSpPr>
            <p:spPr>
              <a:xfrm>
                <a:off x="6859382" y="461494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12" name="Oval 1511">
                <a:extLst>
                  <a:ext uri="{FF2B5EF4-FFF2-40B4-BE49-F238E27FC236}">
                    <a16:creationId xmlns:a16="http://schemas.microsoft.com/office/drawing/2014/main" id="{580D2CBE-9C94-D242-83AB-053C5FEA324B}"/>
                  </a:ext>
                </a:extLst>
              </p:cNvPr>
              <p:cNvSpPr/>
              <p:nvPr/>
            </p:nvSpPr>
            <p:spPr>
              <a:xfrm>
                <a:off x="7012474" y="461356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13" name="Oval 1512">
                <a:extLst>
                  <a:ext uri="{FF2B5EF4-FFF2-40B4-BE49-F238E27FC236}">
                    <a16:creationId xmlns:a16="http://schemas.microsoft.com/office/drawing/2014/main" id="{283D94BB-4677-C44A-A620-F54657861CE0}"/>
                  </a:ext>
                </a:extLst>
              </p:cNvPr>
              <p:cNvSpPr/>
              <p:nvPr/>
            </p:nvSpPr>
            <p:spPr>
              <a:xfrm>
                <a:off x="6437490" y="4362796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448" name="Group 1447">
              <a:extLst>
                <a:ext uri="{FF2B5EF4-FFF2-40B4-BE49-F238E27FC236}">
                  <a16:creationId xmlns:a16="http://schemas.microsoft.com/office/drawing/2014/main" id="{75537B9B-870C-4D48-9243-9722009A48B0}"/>
                </a:ext>
              </a:extLst>
            </p:cNvPr>
            <p:cNvGrpSpPr/>
            <p:nvPr/>
          </p:nvGrpSpPr>
          <p:grpSpPr>
            <a:xfrm flipH="1">
              <a:off x="7378206" y="4422846"/>
              <a:ext cx="547910" cy="292331"/>
              <a:chOff x="6437490" y="4362796"/>
              <a:chExt cx="695517" cy="376843"/>
            </a:xfrm>
          </p:grpSpPr>
          <p:sp>
            <p:nvSpPr>
              <p:cNvPr id="1504" name="Oval 1503">
                <a:extLst>
                  <a:ext uri="{FF2B5EF4-FFF2-40B4-BE49-F238E27FC236}">
                    <a16:creationId xmlns:a16="http://schemas.microsoft.com/office/drawing/2014/main" id="{071A57FD-AAF1-0C47-9E75-2252A7F245AB}"/>
                  </a:ext>
                </a:extLst>
              </p:cNvPr>
              <p:cNvSpPr/>
              <p:nvPr/>
            </p:nvSpPr>
            <p:spPr>
              <a:xfrm>
                <a:off x="6546272" y="448887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05" name="Oval 1504">
                <a:extLst>
                  <a:ext uri="{FF2B5EF4-FFF2-40B4-BE49-F238E27FC236}">
                    <a16:creationId xmlns:a16="http://schemas.microsoft.com/office/drawing/2014/main" id="{D6C06A67-8F56-514F-83CD-26498DECE447}"/>
                  </a:ext>
                </a:extLst>
              </p:cNvPr>
              <p:cNvSpPr/>
              <p:nvPr/>
            </p:nvSpPr>
            <p:spPr>
              <a:xfrm>
                <a:off x="6706290" y="455121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06" name="Oval 1505">
                <a:extLst>
                  <a:ext uri="{FF2B5EF4-FFF2-40B4-BE49-F238E27FC236}">
                    <a16:creationId xmlns:a16="http://schemas.microsoft.com/office/drawing/2014/main" id="{63CC60CF-BBC3-D243-AB6E-10B3336A9765}"/>
                  </a:ext>
                </a:extLst>
              </p:cNvPr>
              <p:cNvSpPr/>
              <p:nvPr/>
            </p:nvSpPr>
            <p:spPr>
              <a:xfrm>
                <a:off x="6859382" y="461494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07" name="Oval 1506">
                <a:extLst>
                  <a:ext uri="{FF2B5EF4-FFF2-40B4-BE49-F238E27FC236}">
                    <a16:creationId xmlns:a16="http://schemas.microsoft.com/office/drawing/2014/main" id="{FC6A24D0-EB88-0948-A677-7B8311C92275}"/>
                  </a:ext>
                </a:extLst>
              </p:cNvPr>
              <p:cNvSpPr/>
              <p:nvPr/>
            </p:nvSpPr>
            <p:spPr>
              <a:xfrm>
                <a:off x="7012474" y="461356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08" name="Oval 1507">
                <a:extLst>
                  <a:ext uri="{FF2B5EF4-FFF2-40B4-BE49-F238E27FC236}">
                    <a16:creationId xmlns:a16="http://schemas.microsoft.com/office/drawing/2014/main" id="{616489A1-A6A5-F947-A372-1025A0AB4552}"/>
                  </a:ext>
                </a:extLst>
              </p:cNvPr>
              <p:cNvSpPr/>
              <p:nvPr/>
            </p:nvSpPr>
            <p:spPr>
              <a:xfrm>
                <a:off x="6437490" y="4362796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449" name="Group 1448">
              <a:extLst>
                <a:ext uri="{FF2B5EF4-FFF2-40B4-BE49-F238E27FC236}">
                  <a16:creationId xmlns:a16="http://schemas.microsoft.com/office/drawing/2014/main" id="{26997E14-7AC3-F243-BED1-CBAB35C83541}"/>
                </a:ext>
              </a:extLst>
            </p:cNvPr>
            <p:cNvGrpSpPr/>
            <p:nvPr/>
          </p:nvGrpSpPr>
          <p:grpSpPr>
            <a:xfrm>
              <a:off x="7905730" y="2717825"/>
              <a:ext cx="690681" cy="571678"/>
              <a:chOff x="7561169" y="5121383"/>
              <a:chExt cx="690681" cy="571678"/>
            </a:xfrm>
          </p:grpSpPr>
          <p:grpSp>
            <p:nvGrpSpPr>
              <p:cNvPr id="1487" name="Group 1486">
                <a:extLst>
                  <a:ext uri="{FF2B5EF4-FFF2-40B4-BE49-F238E27FC236}">
                    <a16:creationId xmlns:a16="http://schemas.microsoft.com/office/drawing/2014/main" id="{42920877-77A7-9E46-96A2-619E43F93F6F}"/>
                  </a:ext>
                </a:extLst>
              </p:cNvPr>
              <p:cNvGrpSpPr/>
              <p:nvPr/>
            </p:nvGrpSpPr>
            <p:grpSpPr>
              <a:xfrm flipH="1">
                <a:off x="7563155" y="5121383"/>
                <a:ext cx="547910" cy="292331"/>
                <a:chOff x="6437490" y="4362796"/>
                <a:chExt cx="695517" cy="376843"/>
              </a:xfrm>
            </p:grpSpPr>
            <p:sp>
              <p:nvSpPr>
                <p:cNvPr id="1499" name="Oval 1498">
                  <a:extLst>
                    <a:ext uri="{FF2B5EF4-FFF2-40B4-BE49-F238E27FC236}">
                      <a16:creationId xmlns:a16="http://schemas.microsoft.com/office/drawing/2014/main" id="{071CC93C-4BB4-B241-9B6A-0B755F49F0A6}"/>
                    </a:ext>
                  </a:extLst>
                </p:cNvPr>
                <p:cNvSpPr/>
                <p:nvPr/>
              </p:nvSpPr>
              <p:spPr>
                <a:xfrm>
                  <a:off x="6546272" y="4488873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00" name="Oval 1499">
                  <a:extLst>
                    <a:ext uri="{FF2B5EF4-FFF2-40B4-BE49-F238E27FC236}">
                      <a16:creationId xmlns:a16="http://schemas.microsoft.com/office/drawing/2014/main" id="{B5391DD8-B386-BA47-9329-791630A1E16E}"/>
                    </a:ext>
                  </a:extLst>
                </p:cNvPr>
                <p:cNvSpPr/>
                <p:nvPr/>
              </p:nvSpPr>
              <p:spPr>
                <a:xfrm>
                  <a:off x="6706290" y="4551218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01" name="Oval 1500">
                  <a:extLst>
                    <a:ext uri="{FF2B5EF4-FFF2-40B4-BE49-F238E27FC236}">
                      <a16:creationId xmlns:a16="http://schemas.microsoft.com/office/drawing/2014/main" id="{BCA64AE6-96E7-7441-A3A0-B1CB3DEC2CC6}"/>
                    </a:ext>
                  </a:extLst>
                </p:cNvPr>
                <p:cNvSpPr/>
                <p:nvPr/>
              </p:nvSpPr>
              <p:spPr>
                <a:xfrm>
                  <a:off x="6859382" y="4614948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02" name="Oval 1501">
                  <a:extLst>
                    <a:ext uri="{FF2B5EF4-FFF2-40B4-BE49-F238E27FC236}">
                      <a16:creationId xmlns:a16="http://schemas.microsoft.com/office/drawing/2014/main" id="{6C0E2358-4815-C143-8118-F0A0311732CB}"/>
                    </a:ext>
                  </a:extLst>
                </p:cNvPr>
                <p:cNvSpPr/>
                <p:nvPr/>
              </p:nvSpPr>
              <p:spPr>
                <a:xfrm>
                  <a:off x="7012474" y="4613563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03" name="Oval 1502">
                  <a:extLst>
                    <a:ext uri="{FF2B5EF4-FFF2-40B4-BE49-F238E27FC236}">
                      <a16:creationId xmlns:a16="http://schemas.microsoft.com/office/drawing/2014/main" id="{D5C5D749-FA09-4C4D-BBFD-7BA7C11E1309}"/>
                    </a:ext>
                  </a:extLst>
                </p:cNvPr>
                <p:cNvSpPr/>
                <p:nvPr/>
              </p:nvSpPr>
              <p:spPr>
                <a:xfrm>
                  <a:off x="6437490" y="4362796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488" name="Group 1487">
                <a:extLst>
                  <a:ext uri="{FF2B5EF4-FFF2-40B4-BE49-F238E27FC236}">
                    <a16:creationId xmlns:a16="http://schemas.microsoft.com/office/drawing/2014/main" id="{C1804ACA-0EEB-E741-A7A8-D2A38ACB33B6}"/>
                  </a:ext>
                </a:extLst>
              </p:cNvPr>
              <p:cNvGrpSpPr/>
              <p:nvPr/>
            </p:nvGrpSpPr>
            <p:grpSpPr>
              <a:xfrm flipH="1">
                <a:off x="7561169" y="5255640"/>
                <a:ext cx="608741" cy="292331"/>
                <a:chOff x="6437490" y="4362796"/>
                <a:chExt cx="772736" cy="376843"/>
              </a:xfrm>
            </p:grpSpPr>
            <p:sp>
              <p:nvSpPr>
                <p:cNvPr id="1494" name="Oval 1493">
                  <a:extLst>
                    <a:ext uri="{FF2B5EF4-FFF2-40B4-BE49-F238E27FC236}">
                      <a16:creationId xmlns:a16="http://schemas.microsoft.com/office/drawing/2014/main" id="{05B932B6-2898-3148-B70E-1CFE39143E91}"/>
                    </a:ext>
                  </a:extLst>
                </p:cNvPr>
                <p:cNvSpPr/>
                <p:nvPr/>
              </p:nvSpPr>
              <p:spPr>
                <a:xfrm>
                  <a:off x="6546272" y="4488873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95" name="Oval 1494">
                  <a:extLst>
                    <a:ext uri="{FF2B5EF4-FFF2-40B4-BE49-F238E27FC236}">
                      <a16:creationId xmlns:a16="http://schemas.microsoft.com/office/drawing/2014/main" id="{A23450BE-1C6C-BA42-A9FE-E7A430C71DF7}"/>
                    </a:ext>
                  </a:extLst>
                </p:cNvPr>
                <p:cNvSpPr/>
                <p:nvPr/>
              </p:nvSpPr>
              <p:spPr>
                <a:xfrm>
                  <a:off x="6706290" y="4551218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96" name="Oval 1495">
                  <a:extLst>
                    <a:ext uri="{FF2B5EF4-FFF2-40B4-BE49-F238E27FC236}">
                      <a16:creationId xmlns:a16="http://schemas.microsoft.com/office/drawing/2014/main" id="{5FEC09B8-0AF8-824B-BD09-069B6C9171B6}"/>
                    </a:ext>
                  </a:extLst>
                </p:cNvPr>
                <p:cNvSpPr/>
                <p:nvPr/>
              </p:nvSpPr>
              <p:spPr>
                <a:xfrm>
                  <a:off x="6859382" y="4614948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97" name="Oval 1496">
                  <a:extLst>
                    <a:ext uri="{FF2B5EF4-FFF2-40B4-BE49-F238E27FC236}">
                      <a16:creationId xmlns:a16="http://schemas.microsoft.com/office/drawing/2014/main" id="{CF23685B-D659-0440-B431-C4A27D5C571C}"/>
                    </a:ext>
                  </a:extLst>
                </p:cNvPr>
                <p:cNvSpPr/>
                <p:nvPr/>
              </p:nvSpPr>
              <p:spPr>
                <a:xfrm>
                  <a:off x="7089693" y="4613563"/>
                  <a:ext cx="120533" cy="124690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98" name="Oval 1497">
                  <a:extLst>
                    <a:ext uri="{FF2B5EF4-FFF2-40B4-BE49-F238E27FC236}">
                      <a16:creationId xmlns:a16="http://schemas.microsoft.com/office/drawing/2014/main" id="{AD1E4171-4FD3-764B-896A-20947729F346}"/>
                    </a:ext>
                  </a:extLst>
                </p:cNvPr>
                <p:cNvSpPr/>
                <p:nvPr/>
              </p:nvSpPr>
              <p:spPr>
                <a:xfrm>
                  <a:off x="6437490" y="4362796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489" name="Group 1488">
                <a:extLst>
                  <a:ext uri="{FF2B5EF4-FFF2-40B4-BE49-F238E27FC236}">
                    <a16:creationId xmlns:a16="http://schemas.microsoft.com/office/drawing/2014/main" id="{3C40B1F1-3525-FF40-8D06-9A24D5DACD33}"/>
                  </a:ext>
                </a:extLst>
              </p:cNvPr>
              <p:cNvGrpSpPr/>
              <p:nvPr/>
            </p:nvGrpSpPr>
            <p:grpSpPr>
              <a:xfrm flipH="1">
                <a:off x="7824542" y="5400730"/>
                <a:ext cx="427308" cy="292331"/>
                <a:chOff x="6437490" y="4362796"/>
                <a:chExt cx="542425" cy="376843"/>
              </a:xfrm>
            </p:grpSpPr>
            <p:sp>
              <p:nvSpPr>
                <p:cNvPr id="1490" name="Oval 1489">
                  <a:extLst>
                    <a:ext uri="{FF2B5EF4-FFF2-40B4-BE49-F238E27FC236}">
                      <a16:creationId xmlns:a16="http://schemas.microsoft.com/office/drawing/2014/main" id="{B19EAD4D-0AC4-8D43-9517-4D5C85619270}"/>
                    </a:ext>
                  </a:extLst>
                </p:cNvPr>
                <p:cNvSpPr/>
                <p:nvPr/>
              </p:nvSpPr>
              <p:spPr>
                <a:xfrm>
                  <a:off x="6546272" y="4488873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91" name="Oval 1490">
                  <a:extLst>
                    <a:ext uri="{FF2B5EF4-FFF2-40B4-BE49-F238E27FC236}">
                      <a16:creationId xmlns:a16="http://schemas.microsoft.com/office/drawing/2014/main" id="{9F2D9111-A5CB-6041-8126-134BDBEB679F}"/>
                    </a:ext>
                  </a:extLst>
                </p:cNvPr>
                <p:cNvSpPr/>
                <p:nvPr/>
              </p:nvSpPr>
              <p:spPr>
                <a:xfrm>
                  <a:off x="6706290" y="4551218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92" name="Oval 1491">
                  <a:extLst>
                    <a:ext uri="{FF2B5EF4-FFF2-40B4-BE49-F238E27FC236}">
                      <a16:creationId xmlns:a16="http://schemas.microsoft.com/office/drawing/2014/main" id="{89DD3B4A-D885-114B-9CE9-D3E3834980C9}"/>
                    </a:ext>
                  </a:extLst>
                </p:cNvPr>
                <p:cNvSpPr/>
                <p:nvPr/>
              </p:nvSpPr>
              <p:spPr>
                <a:xfrm>
                  <a:off x="6859382" y="4614948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93" name="Oval 1492">
                  <a:extLst>
                    <a:ext uri="{FF2B5EF4-FFF2-40B4-BE49-F238E27FC236}">
                      <a16:creationId xmlns:a16="http://schemas.microsoft.com/office/drawing/2014/main" id="{5DFC3CC4-6C05-484F-A697-933777FFB01D}"/>
                    </a:ext>
                  </a:extLst>
                </p:cNvPr>
                <p:cNvSpPr/>
                <p:nvPr/>
              </p:nvSpPr>
              <p:spPr>
                <a:xfrm>
                  <a:off x="6437490" y="4362796"/>
                  <a:ext cx="120533" cy="12469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1450" name="Group 1449">
              <a:extLst>
                <a:ext uri="{FF2B5EF4-FFF2-40B4-BE49-F238E27FC236}">
                  <a16:creationId xmlns:a16="http://schemas.microsoft.com/office/drawing/2014/main" id="{43F8302D-E736-5C4E-8848-71BE1C178455}"/>
                </a:ext>
              </a:extLst>
            </p:cNvPr>
            <p:cNvGrpSpPr/>
            <p:nvPr/>
          </p:nvGrpSpPr>
          <p:grpSpPr>
            <a:xfrm>
              <a:off x="5976821" y="2779241"/>
              <a:ext cx="547910" cy="292331"/>
              <a:chOff x="6437490" y="4362796"/>
              <a:chExt cx="695517" cy="376843"/>
            </a:xfrm>
          </p:grpSpPr>
          <p:sp>
            <p:nvSpPr>
              <p:cNvPr id="1482" name="Oval 1481">
                <a:extLst>
                  <a:ext uri="{FF2B5EF4-FFF2-40B4-BE49-F238E27FC236}">
                    <a16:creationId xmlns:a16="http://schemas.microsoft.com/office/drawing/2014/main" id="{F40C3CD5-EAE5-1747-B8C4-526CA4805B11}"/>
                  </a:ext>
                </a:extLst>
              </p:cNvPr>
              <p:cNvSpPr/>
              <p:nvPr/>
            </p:nvSpPr>
            <p:spPr>
              <a:xfrm>
                <a:off x="6546272" y="448887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83" name="Oval 1482">
                <a:extLst>
                  <a:ext uri="{FF2B5EF4-FFF2-40B4-BE49-F238E27FC236}">
                    <a16:creationId xmlns:a16="http://schemas.microsoft.com/office/drawing/2014/main" id="{E4FDCA83-6400-414E-95D5-B42EFEA2D42E}"/>
                  </a:ext>
                </a:extLst>
              </p:cNvPr>
              <p:cNvSpPr/>
              <p:nvPr/>
            </p:nvSpPr>
            <p:spPr>
              <a:xfrm>
                <a:off x="6706290" y="455121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84" name="Oval 1483">
                <a:extLst>
                  <a:ext uri="{FF2B5EF4-FFF2-40B4-BE49-F238E27FC236}">
                    <a16:creationId xmlns:a16="http://schemas.microsoft.com/office/drawing/2014/main" id="{CC0BF25F-105D-2C4D-804B-45E1DCE0E9A5}"/>
                  </a:ext>
                </a:extLst>
              </p:cNvPr>
              <p:cNvSpPr/>
              <p:nvPr/>
            </p:nvSpPr>
            <p:spPr>
              <a:xfrm>
                <a:off x="6859382" y="461494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85" name="Oval 1484">
                <a:extLst>
                  <a:ext uri="{FF2B5EF4-FFF2-40B4-BE49-F238E27FC236}">
                    <a16:creationId xmlns:a16="http://schemas.microsoft.com/office/drawing/2014/main" id="{D41FAF64-11B4-3048-AAE4-22879C4F2040}"/>
                  </a:ext>
                </a:extLst>
              </p:cNvPr>
              <p:cNvSpPr/>
              <p:nvPr/>
            </p:nvSpPr>
            <p:spPr>
              <a:xfrm>
                <a:off x="7012474" y="461356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86" name="Oval 1485">
                <a:extLst>
                  <a:ext uri="{FF2B5EF4-FFF2-40B4-BE49-F238E27FC236}">
                    <a16:creationId xmlns:a16="http://schemas.microsoft.com/office/drawing/2014/main" id="{3D3A1423-3345-7646-A5B4-634D26F1402A}"/>
                  </a:ext>
                </a:extLst>
              </p:cNvPr>
              <p:cNvSpPr/>
              <p:nvPr/>
            </p:nvSpPr>
            <p:spPr>
              <a:xfrm>
                <a:off x="6437490" y="4362796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451" name="Group 1450">
              <a:extLst>
                <a:ext uri="{FF2B5EF4-FFF2-40B4-BE49-F238E27FC236}">
                  <a16:creationId xmlns:a16="http://schemas.microsoft.com/office/drawing/2014/main" id="{25DF012A-5AE3-B24F-AFD9-5690646BC81C}"/>
                </a:ext>
              </a:extLst>
            </p:cNvPr>
            <p:cNvGrpSpPr/>
            <p:nvPr/>
          </p:nvGrpSpPr>
          <p:grpSpPr>
            <a:xfrm>
              <a:off x="5917979" y="2913493"/>
              <a:ext cx="604021" cy="301845"/>
              <a:chOff x="6437490" y="4362796"/>
              <a:chExt cx="766744" cy="389108"/>
            </a:xfrm>
          </p:grpSpPr>
          <p:sp>
            <p:nvSpPr>
              <p:cNvPr id="1477" name="Oval 1476">
                <a:extLst>
                  <a:ext uri="{FF2B5EF4-FFF2-40B4-BE49-F238E27FC236}">
                    <a16:creationId xmlns:a16="http://schemas.microsoft.com/office/drawing/2014/main" id="{B252FC2C-001D-5E45-AABD-925D8FD92253}"/>
                  </a:ext>
                </a:extLst>
              </p:cNvPr>
              <p:cNvSpPr/>
              <p:nvPr/>
            </p:nvSpPr>
            <p:spPr>
              <a:xfrm>
                <a:off x="6546272" y="448887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78" name="Oval 1477">
                <a:extLst>
                  <a:ext uri="{FF2B5EF4-FFF2-40B4-BE49-F238E27FC236}">
                    <a16:creationId xmlns:a16="http://schemas.microsoft.com/office/drawing/2014/main" id="{DFD97757-A37B-5546-8138-B8A2730E40B6}"/>
                  </a:ext>
                </a:extLst>
              </p:cNvPr>
              <p:cNvSpPr/>
              <p:nvPr/>
            </p:nvSpPr>
            <p:spPr>
              <a:xfrm>
                <a:off x="6706290" y="455121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79" name="Oval 1478">
                <a:extLst>
                  <a:ext uri="{FF2B5EF4-FFF2-40B4-BE49-F238E27FC236}">
                    <a16:creationId xmlns:a16="http://schemas.microsoft.com/office/drawing/2014/main" id="{47114610-3C68-0749-A3F6-969FD02C86EB}"/>
                  </a:ext>
                </a:extLst>
              </p:cNvPr>
              <p:cNvSpPr/>
              <p:nvPr/>
            </p:nvSpPr>
            <p:spPr>
              <a:xfrm>
                <a:off x="6859382" y="461494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80" name="Oval 1479">
                <a:extLst>
                  <a:ext uri="{FF2B5EF4-FFF2-40B4-BE49-F238E27FC236}">
                    <a16:creationId xmlns:a16="http://schemas.microsoft.com/office/drawing/2014/main" id="{59D81956-B59A-194E-85F8-6CEB86E6E28A}"/>
                  </a:ext>
                </a:extLst>
              </p:cNvPr>
              <p:cNvSpPr/>
              <p:nvPr/>
            </p:nvSpPr>
            <p:spPr>
              <a:xfrm>
                <a:off x="7083701" y="4627214"/>
                <a:ext cx="120533" cy="124690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81" name="Oval 1480">
                <a:extLst>
                  <a:ext uri="{FF2B5EF4-FFF2-40B4-BE49-F238E27FC236}">
                    <a16:creationId xmlns:a16="http://schemas.microsoft.com/office/drawing/2014/main" id="{B5E13356-CB0B-5E44-83C0-390146243725}"/>
                  </a:ext>
                </a:extLst>
              </p:cNvPr>
              <p:cNvSpPr/>
              <p:nvPr/>
            </p:nvSpPr>
            <p:spPr>
              <a:xfrm>
                <a:off x="6437490" y="4362796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452" name="Group 1451">
              <a:extLst>
                <a:ext uri="{FF2B5EF4-FFF2-40B4-BE49-F238E27FC236}">
                  <a16:creationId xmlns:a16="http://schemas.microsoft.com/office/drawing/2014/main" id="{12F10812-487E-5C4A-84B9-4DA60BF3B42B}"/>
                </a:ext>
              </a:extLst>
            </p:cNvPr>
            <p:cNvGrpSpPr/>
            <p:nvPr/>
          </p:nvGrpSpPr>
          <p:grpSpPr>
            <a:xfrm>
              <a:off x="5836036" y="3058588"/>
              <a:ext cx="427308" cy="292331"/>
              <a:chOff x="6437490" y="4362796"/>
              <a:chExt cx="542425" cy="376843"/>
            </a:xfrm>
          </p:grpSpPr>
          <p:sp>
            <p:nvSpPr>
              <p:cNvPr id="1473" name="Oval 1472">
                <a:extLst>
                  <a:ext uri="{FF2B5EF4-FFF2-40B4-BE49-F238E27FC236}">
                    <a16:creationId xmlns:a16="http://schemas.microsoft.com/office/drawing/2014/main" id="{EEC1F472-0D92-E84D-8E19-91BEB746A09F}"/>
                  </a:ext>
                </a:extLst>
              </p:cNvPr>
              <p:cNvSpPr/>
              <p:nvPr/>
            </p:nvSpPr>
            <p:spPr>
              <a:xfrm>
                <a:off x="6546272" y="4488873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74" name="Oval 1473">
                <a:extLst>
                  <a:ext uri="{FF2B5EF4-FFF2-40B4-BE49-F238E27FC236}">
                    <a16:creationId xmlns:a16="http://schemas.microsoft.com/office/drawing/2014/main" id="{0DCC803B-130F-C448-B124-7D5F1A712E4B}"/>
                  </a:ext>
                </a:extLst>
              </p:cNvPr>
              <p:cNvSpPr/>
              <p:nvPr/>
            </p:nvSpPr>
            <p:spPr>
              <a:xfrm>
                <a:off x="6706290" y="455121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75" name="Oval 1474">
                <a:extLst>
                  <a:ext uri="{FF2B5EF4-FFF2-40B4-BE49-F238E27FC236}">
                    <a16:creationId xmlns:a16="http://schemas.microsoft.com/office/drawing/2014/main" id="{7D6A9B81-9434-C145-A9B9-1C0111E3A51C}"/>
                  </a:ext>
                </a:extLst>
              </p:cNvPr>
              <p:cNvSpPr/>
              <p:nvPr/>
            </p:nvSpPr>
            <p:spPr>
              <a:xfrm>
                <a:off x="6859382" y="4614948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76" name="Oval 1475">
                <a:extLst>
                  <a:ext uri="{FF2B5EF4-FFF2-40B4-BE49-F238E27FC236}">
                    <a16:creationId xmlns:a16="http://schemas.microsoft.com/office/drawing/2014/main" id="{E5C7794F-3039-B145-B099-9A604645118B}"/>
                  </a:ext>
                </a:extLst>
              </p:cNvPr>
              <p:cNvSpPr/>
              <p:nvPr/>
            </p:nvSpPr>
            <p:spPr>
              <a:xfrm>
                <a:off x="6437490" y="4362796"/>
                <a:ext cx="120533" cy="12469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453" name="Straight Connector 1452">
              <a:extLst>
                <a:ext uri="{FF2B5EF4-FFF2-40B4-BE49-F238E27FC236}">
                  <a16:creationId xmlns:a16="http://schemas.microsoft.com/office/drawing/2014/main" id="{42DA1A24-8C89-934D-AFF8-1EA16ADBA458}"/>
                </a:ext>
              </a:extLst>
            </p:cNvPr>
            <p:cNvCxnSpPr>
              <a:stCxn id="1523" idx="7"/>
              <a:endCxn id="1472" idx="2"/>
            </p:cNvCxnSpPr>
            <p:nvPr/>
          </p:nvCxnSpPr>
          <p:spPr>
            <a:xfrm flipV="1">
              <a:off x="6595660" y="4117058"/>
              <a:ext cx="220776" cy="1759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4" name="Straight Connector 1453">
              <a:extLst>
                <a:ext uri="{FF2B5EF4-FFF2-40B4-BE49-F238E27FC236}">
                  <a16:creationId xmlns:a16="http://schemas.microsoft.com/office/drawing/2014/main" id="{511FD9A7-D5D6-3643-B16C-84313E340DC5}"/>
                </a:ext>
              </a:extLst>
            </p:cNvPr>
            <p:cNvCxnSpPr>
              <a:cxnSpLocks/>
              <a:endCxn id="1472" idx="5"/>
            </p:cNvCxnSpPr>
            <p:nvPr/>
          </p:nvCxnSpPr>
          <p:spPr>
            <a:xfrm flipV="1">
              <a:off x="7007088" y="4195431"/>
              <a:ext cx="36400" cy="27512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5" name="Straight Connector 1454">
              <a:extLst>
                <a:ext uri="{FF2B5EF4-FFF2-40B4-BE49-F238E27FC236}">
                  <a16:creationId xmlns:a16="http://schemas.microsoft.com/office/drawing/2014/main" id="{03DC92F2-6A2B-CB4F-801A-6F912B1F7963}"/>
                </a:ext>
              </a:extLst>
            </p:cNvPr>
            <p:cNvCxnSpPr>
              <a:cxnSpLocks/>
              <a:endCxn id="1471" idx="3"/>
            </p:cNvCxnSpPr>
            <p:nvPr/>
          </p:nvCxnSpPr>
          <p:spPr>
            <a:xfrm flipH="1" flipV="1">
              <a:off x="7363823" y="4178804"/>
              <a:ext cx="6276" cy="2830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6" name="Straight Connector 1455">
              <a:extLst>
                <a:ext uri="{FF2B5EF4-FFF2-40B4-BE49-F238E27FC236}">
                  <a16:creationId xmlns:a16="http://schemas.microsoft.com/office/drawing/2014/main" id="{D4F16B3C-C75F-B242-AB7E-58F5A2D6792E}"/>
                </a:ext>
              </a:extLst>
            </p:cNvPr>
            <p:cNvCxnSpPr>
              <a:cxnSpLocks/>
              <a:stCxn id="1518" idx="7"/>
              <a:endCxn id="1471" idx="6"/>
            </p:cNvCxnSpPr>
            <p:nvPr/>
          </p:nvCxnSpPr>
          <p:spPr>
            <a:xfrm flipH="1" flipV="1">
              <a:off x="7590875" y="4100431"/>
              <a:ext cx="209897" cy="19256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7" name="Straight Connector 1456">
              <a:extLst>
                <a:ext uri="{FF2B5EF4-FFF2-40B4-BE49-F238E27FC236}">
                  <a16:creationId xmlns:a16="http://schemas.microsoft.com/office/drawing/2014/main" id="{65DACBCE-720D-4B43-933D-17C68FD1D7C6}"/>
                </a:ext>
              </a:extLst>
            </p:cNvPr>
            <p:cNvCxnSpPr>
              <a:cxnSpLocks/>
              <a:stCxn id="1486" idx="0"/>
              <a:endCxn id="1463" idx="1"/>
            </p:cNvCxnSpPr>
            <p:nvPr/>
          </p:nvCxnSpPr>
          <p:spPr>
            <a:xfrm flipV="1">
              <a:off x="6024298" y="2702166"/>
              <a:ext cx="265743" cy="7707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8" name="Straight Connector 1457">
              <a:extLst>
                <a:ext uri="{FF2B5EF4-FFF2-40B4-BE49-F238E27FC236}">
                  <a16:creationId xmlns:a16="http://schemas.microsoft.com/office/drawing/2014/main" id="{32DDE6F5-F37C-F34A-BA29-E7DE1A401A3C}"/>
                </a:ext>
              </a:extLst>
            </p:cNvPr>
            <p:cNvCxnSpPr>
              <a:cxnSpLocks/>
              <a:stCxn id="1485" idx="7"/>
              <a:endCxn id="1463" idx="6"/>
            </p:cNvCxnSpPr>
            <p:nvPr/>
          </p:nvCxnSpPr>
          <p:spPr>
            <a:xfrm flipH="1" flipV="1">
              <a:off x="6484555" y="2760538"/>
              <a:ext cx="26270" cy="2273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9" name="Straight Connector 1458">
              <a:extLst>
                <a:ext uri="{FF2B5EF4-FFF2-40B4-BE49-F238E27FC236}">
                  <a16:creationId xmlns:a16="http://schemas.microsoft.com/office/drawing/2014/main" id="{B85BF351-D155-7D4B-93ED-0533B82FC973}"/>
                </a:ext>
              </a:extLst>
            </p:cNvPr>
            <p:cNvCxnSpPr>
              <a:cxnSpLocks/>
              <a:stCxn id="1502" idx="6"/>
              <a:endCxn id="1466" idx="3"/>
            </p:cNvCxnSpPr>
            <p:nvPr/>
          </p:nvCxnSpPr>
          <p:spPr>
            <a:xfrm flipV="1">
              <a:off x="7907716" y="2748386"/>
              <a:ext cx="74374" cy="2123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0" name="Straight Connector 1459">
              <a:extLst>
                <a:ext uri="{FF2B5EF4-FFF2-40B4-BE49-F238E27FC236}">
                  <a16:creationId xmlns:a16="http://schemas.microsoft.com/office/drawing/2014/main" id="{8772B392-D249-EF4E-AD9D-90C0939A7826}"/>
                </a:ext>
              </a:extLst>
            </p:cNvPr>
            <p:cNvCxnSpPr>
              <a:cxnSpLocks/>
              <a:endCxn id="1503" idx="0"/>
            </p:cNvCxnSpPr>
            <p:nvPr/>
          </p:nvCxnSpPr>
          <p:spPr>
            <a:xfrm>
              <a:off x="8161377" y="2684713"/>
              <a:ext cx="246772" cy="331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61" name="Rectangle 1460">
              <a:extLst>
                <a:ext uri="{FF2B5EF4-FFF2-40B4-BE49-F238E27FC236}">
                  <a16:creationId xmlns:a16="http://schemas.microsoft.com/office/drawing/2014/main" id="{3D45E302-4844-9845-A50F-8C30AD664FEA}"/>
                </a:ext>
              </a:extLst>
            </p:cNvPr>
            <p:cNvSpPr/>
            <p:nvPr/>
          </p:nvSpPr>
          <p:spPr>
            <a:xfrm rot="366020" flipH="1">
              <a:off x="6430312" y="2277770"/>
              <a:ext cx="45719" cy="49934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2" name="Oval 1461">
              <a:extLst>
                <a:ext uri="{FF2B5EF4-FFF2-40B4-BE49-F238E27FC236}">
                  <a16:creationId xmlns:a16="http://schemas.microsoft.com/office/drawing/2014/main" id="{7F657E57-959D-E945-B3DF-5F3CC8F6EA0D}"/>
                </a:ext>
              </a:extLst>
            </p:cNvPr>
            <p:cNvSpPr/>
            <p:nvPr/>
          </p:nvSpPr>
          <p:spPr>
            <a:xfrm>
              <a:off x="6455042" y="2112575"/>
              <a:ext cx="241067" cy="25071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3" name="Oval 1462">
              <a:extLst>
                <a:ext uri="{FF2B5EF4-FFF2-40B4-BE49-F238E27FC236}">
                  <a16:creationId xmlns:a16="http://schemas.microsoft.com/office/drawing/2014/main" id="{5699058E-35C3-454E-A410-0F24AAA0A0B0}"/>
                </a:ext>
              </a:extLst>
            </p:cNvPr>
            <p:cNvSpPr/>
            <p:nvPr/>
          </p:nvSpPr>
          <p:spPr>
            <a:xfrm>
              <a:off x="6256668" y="2677988"/>
              <a:ext cx="227887" cy="1651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4" name="Rectangle 1463">
              <a:extLst>
                <a:ext uri="{FF2B5EF4-FFF2-40B4-BE49-F238E27FC236}">
                  <a16:creationId xmlns:a16="http://schemas.microsoft.com/office/drawing/2014/main" id="{3EB14384-DF1D-AA4A-9A76-C2ADB2651857}"/>
                </a:ext>
              </a:extLst>
            </p:cNvPr>
            <p:cNvSpPr/>
            <p:nvPr/>
          </p:nvSpPr>
          <p:spPr>
            <a:xfrm rot="20813911">
              <a:off x="7930548" y="2166043"/>
              <a:ext cx="45719" cy="49934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5" name="Oval 1464">
              <a:extLst>
                <a:ext uri="{FF2B5EF4-FFF2-40B4-BE49-F238E27FC236}">
                  <a16:creationId xmlns:a16="http://schemas.microsoft.com/office/drawing/2014/main" id="{0CBF7AAE-A7C1-1448-A4AD-C7CB8A021BF9}"/>
                </a:ext>
              </a:extLst>
            </p:cNvPr>
            <p:cNvSpPr/>
            <p:nvPr/>
          </p:nvSpPr>
          <p:spPr>
            <a:xfrm>
              <a:off x="7696878" y="2078898"/>
              <a:ext cx="241067" cy="25071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6" name="Oval 1465">
              <a:extLst>
                <a:ext uri="{FF2B5EF4-FFF2-40B4-BE49-F238E27FC236}">
                  <a16:creationId xmlns:a16="http://schemas.microsoft.com/office/drawing/2014/main" id="{8E3088CC-9736-D946-AFA5-478E45CE9B07}"/>
                </a:ext>
              </a:extLst>
            </p:cNvPr>
            <p:cNvSpPr/>
            <p:nvPr/>
          </p:nvSpPr>
          <p:spPr>
            <a:xfrm>
              <a:off x="7948717" y="2607464"/>
              <a:ext cx="227887" cy="1651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7" name="Rectangle 1466">
              <a:extLst>
                <a:ext uri="{FF2B5EF4-FFF2-40B4-BE49-F238E27FC236}">
                  <a16:creationId xmlns:a16="http://schemas.microsoft.com/office/drawing/2014/main" id="{672B50AF-621A-F949-8A49-C06EE8B699E9}"/>
                </a:ext>
              </a:extLst>
            </p:cNvPr>
            <p:cNvSpPr/>
            <p:nvPr/>
          </p:nvSpPr>
          <p:spPr>
            <a:xfrm rot="366020" flipH="1">
              <a:off x="6930734" y="3644646"/>
              <a:ext cx="72179" cy="49934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8" name="Rectangle 1467">
              <a:extLst>
                <a:ext uri="{FF2B5EF4-FFF2-40B4-BE49-F238E27FC236}">
                  <a16:creationId xmlns:a16="http://schemas.microsoft.com/office/drawing/2014/main" id="{9DF623CC-7135-8F43-9B07-84EA624DB4E8}"/>
                </a:ext>
              </a:extLst>
            </p:cNvPr>
            <p:cNvSpPr/>
            <p:nvPr/>
          </p:nvSpPr>
          <p:spPr>
            <a:xfrm rot="21233980">
              <a:off x="7397594" y="3639975"/>
              <a:ext cx="72179" cy="49934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9" name="Oval 1468">
              <a:extLst>
                <a:ext uri="{FF2B5EF4-FFF2-40B4-BE49-F238E27FC236}">
                  <a16:creationId xmlns:a16="http://schemas.microsoft.com/office/drawing/2014/main" id="{0910073F-64B5-E24B-9202-867E4DCEE029}"/>
                </a:ext>
              </a:extLst>
            </p:cNvPr>
            <p:cNvSpPr/>
            <p:nvPr/>
          </p:nvSpPr>
          <p:spPr>
            <a:xfrm>
              <a:off x="6795651" y="3499607"/>
              <a:ext cx="266008" cy="22167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0" name="Oval 1469">
              <a:extLst>
                <a:ext uri="{FF2B5EF4-FFF2-40B4-BE49-F238E27FC236}">
                  <a16:creationId xmlns:a16="http://schemas.microsoft.com/office/drawing/2014/main" id="{6F6DB2A7-25A3-3843-97F5-1D0152047F4D}"/>
                </a:ext>
              </a:extLst>
            </p:cNvPr>
            <p:cNvSpPr/>
            <p:nvPr/>
          </p:nvSpPr>
          <p:spPr>
            <a:xfrm>
              <a:off x="7333909" y="3499607"/>
              <a:ext cx="266008" cy="22167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1" name="Oval 1470">
              <a:extLst>
                <a:ext uri="{FF2B5EF4-FFF2-40B4-BE49-F238E27FC236}">
                  <a16:creationId xmlns:a16="http://schemas.microsoft.com/office/drawing/2014/main" id="{15F7C908-EBEC-3246-8505-035074484C66}"/>
                </a:ext>
              </a:extLst>
            </p:cNvPr>
            <p:cNvSpPr/>
            <p:nvPr/>
          </p:nvSpPr>
          <p:spPr>
            <a:xfrm>
              <a:off x="7324867" y="3989595"/>
              <a:ext cx="266008" cy="22167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2" name="Oval 1471">
              <a:extLst>
                <a:ext uri="{FF2B5EF4-FFF2-40B4-BE49-F238E27FC236}">
                  <a16:creationId xmlns:a16="http://schemas.microsoft.com/office/drawing/2014/main" id="{38949AB9-F236-594A-B247-15D30325FF2F}"/>
                </a:ext>
              </a:extLst>
            </p:cNvPr>
            <p:cNvSpPr/>
            <p:nvPr/>
          </p:nvSpPr>
          <p:spPr>
            <a:xfrm>
              <a:off x="6816436" y="4006222"/>
              <a:ext cx="266008" cy="22167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6" name="TextBox 255">
            <a:extLst>
              <a:ext uri="{FF2B5EF4-FFF2-40B4-BE49-F238E27FC236}">
                <a16:creationId xmlns:a16="http://schemas.microsoft.com/office/drawing/2014/main" id="{F2D4DDB8-5919-C44A-BF1E-31C2884FF704}"/>
              </a:ext>
            </a:extLst>
          </p:cNvPr>
          <p:cNvSpPr txBox="1"/>
          <p:nvPr/>
        </p:nvSpPr>
        <p:spPr>
          <a:xfrm>
            <a:off x="9974317" y="6581001"/>
            <a:ext cx="30900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© Tutorials by </a:t>
            </a:r>
            <a:r>
              <a:rPr lang="en-US" sz="1200" dirty="0" err="1"/>
              <a:t>Kristeen</a:t>
            </a:r>
            <a:r>
              <a:rPr lang="en-US" sz="1200" dirty="0"/>
              <a:t> Barker</a:t>
            </a:r>
          </a:p>
        </p:txBody>
      </p:sp>
    </p:spTree>
    <p:extLst>
      <p:ext uri="{BB962C8B-B14F-4D97-AF65-F5344CB8AC3E}">
        <p14:creationId xmlns:p14="http://schemas.microsoft.com/office/powerpoint/2010/main" val="18705098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5</Words>
  <Application>Microsoft Macintosh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Kristeen Barker</dc:creator>
  <cp:lastModifiedBy>Kristeen Barker</cp:lastModifiedBy>
  <cp:revision>6</cp:revision>
  <cp:lastPrinted>2023-03-09T04:48:27Z</cp:lastPrinted>
  <dcterms:created xsi:type="dcterms:W3CDTF">2023-01-20T04:35:53Z</dcterms:created>
  <dcterms:modified xsi:type="dcterms:W3CDTF">2023-03-09T04:48:58Z</dcterms:modified>
</cp:coreProperties>
</file>