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C84328-B466-40AF-88F9-9F333311A486}" v="1" dt="2026-02-10T06:05:26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384" y="2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Nighswonger" userId="d82883dd46e40cd4" providerId="LiveId" clId="{DA4F5962-E37E-400C-A2E6-341402DC0336}"/>
    <pc:docChg chg="undo custSel modSld modMainMaster">
      <pc:chgData name="Bob Nighswonger" userId="d82883dd46e40cd4" providerId="LiveId" clId="{DA4F5962-E37E-400C-A2E6-341402DC0336}" dt="2026-02-10T17:33:54.771" v="18" actId="26606"/>
      <pc:docMkLst>
        <pc:docMk/>
      </pc:docMkLst>
      <pc:sldChg chg="addSp delSp modSp mod setBg">
        <pc:chgData name="Bob Nighswonger" userId="d82883dd46e40cd4" providerId="LiveId" clId="{DA4F5962-E37E-400C-A2E6-341402DC0336}" dt="2026-02-10T17:33:54.771" v="18" actId="26606"/>
        <pc:sldMkLst>
          <pc:docMk/>
          <pc:sldMk cId="0" sldId="256"/>
        </pc:sldMkLst>
        <pc:spChg chg="mod">
          <ac:chgData name="Bob Nighswonger" userId="d82883dd46e40cd4" providerId="LiveId" clId="{DA4F5962-E37E-400C-A2E6-341402DC0336}" dt="2026-02-10T17:33:54.743" v="17" actId="26606"/>
          <ac:spMkLst>
            <pc:docMk/>
            <pc:sldMk cId="0" sldId="256"/>
            <ac:spMk id="2" creationId="{00000000-0000-0000-0000-000000000000}"/>
          </ac:spMkLst>
        </pc:spChg>
        <pc:spChg chg="add del">
          <ac:chgData name="Bob Nighswonger" userId="d82883dd46e40cd4" providerId="LiveId" clId="{DA4F5962-E37E-400C-A2E6-341402DC0336}" dt="2026-02-10T06:05:51.711" v="4" actId="26606"/>
          <ac:spMkLst>
            <pc:docMk/>
            <pc:sldMk cId="0" sldId="256"/>
            <ac:spMk id="3" creationId="{00000000-0000-0000-0000-000000000000}"/>
          </ac:spMkLst>
        </pc:spChg>
        <pc:spChg chg="add del">
          <ac:chgData name="Bob Nighswonger" userId="d82883dd46e40cd4" providerId="LiveId" clId="{DA4F5962-E37E-400C-A2E6-341402DC0336}" dt="2026-02-10T06:05:51.688" v="3" actId="26606"/>
          <ac:spMkLst>
            <pc:docMk/>
            <pc:sldMk cId="0" sldId="256"/>
            <ac:spMk id="9" creationId="{BACC6370-2D7E-4714-9D71-7542949D7D5D}"/>
          </ac:spMkLst>
        </pc:spChg>
        <pc:spChg chg="add del">
          <ac:chgData name="Bob Nighswonger" userId="d82883dd46e40cd4" providerId="LiveId" clId="{DA4F5962-E37E-400C-A2E6-341402DC0336}" dt="2026-02-10T06:05:51.688" v="3" actId="26606"/>
          <ac:spMkLst>
            <pc:docMk/>
            <pc:sldMk cId="0" sldId="256"/>
            <ac:spMk id="11" creationId="{F68B3F68-107C-434F-AA38-110D5EA91B85}"/>
          </ac:spMkLst>
        </pc:spChg>
        <pc:spChg chg="add del">
          <ac:chgData name="Bob Nighswonger" userId="d82883dd46e40cd4" providerId="LiveId" clId="{DA4F5962-E37E-400C-A2E6-341402DC0336}" dt="2026-02-10T06:05:51.688" v="3" actId="26606"/>
          <ac:spMkLst>
            <pc:docMk/>
            <pc:sldMk cId="0" sldId="256"/>
            <ac:spMk id="13" creationId="{AAD0DBB9-1A4B-4391-81D4-CB19F9AB918A}"/>
          </ac:spMkLst>
        </pc:spChg>
        <pc:spChg chg="add del">
          <ac:chgData name="Bob Nighswonger" userId="d82883dd46e40cd4" providerId="LiveId" clId="{DA4F5962-E37E-400C-A2E6-341402DC0336}" dt="2026-02-10T06:05:51.688" v="3" actId="26606"/>
          <ac:spMkLst>
            <pc:docMk/>
            <pc:sldMk cId="0" sldId="256"/>
            <ac:spMk id="15" creationId="{063BBA22-50EA-4C4D-BE05-F1CE4E63AA56}"/>
          </ac:spMkLst>
        </pc:spChg>
        <pc:spChg chg="add del">
          <ac:chgData name="Bob Nighswonger" userId="d82883dd46e40cd4" providerId="LiveId" clId="{DA4F5962-E37E-400C-A2E6-341402DC0336}" dt="2026-02-10T17:33:54.771" v="18" actId="26606"/>
          <ac:spMkLst>
            <pc:docMk/>
            <pc:sldMk cId="0" sldId="256"/>
            <ac:spMk id="16" creationId="{D5B0017B-2ECA-49AF-B397-DC140825DF8D}"/>
          </ac:spMkLst>
        </pc:spChg>
        <pc:spChg chg="add del">
          <ac:chgData name="Bob Nighswonger" userId="d82883dd46e40cd4" providerId="LiveId" clId="{DA4F5962-E37E-400C-A2E6-341402DC0336}" dt="2026-02-10T17:33:54.771" v="18" actId="26606"/>
          <ac:spMkLst>
            <pc:docMk/>
            <pc:sldMk cId="0" sldId="256"/>
            <ac:spMk id="17" creationId="{56E9B3E6-E277-4D68-BA48-9CB43FFBD6E2}"/>
          </ac:spMkLst>
        </pc:spChg>
        <pc:spChg chg="add del">
          <ac:chgData name="Bob Nighswonger" userId="d82883dd46e40cd4" providerId="LiveId" clId="{DA4F5962-E37E-400C-A2E6-341402DC0336}" dt="2026-02-10T17:33:54.743" v="17" actId="26606"/>
          <ac:spMkLst>
            <pc:docMk/>
            <pc:sldMk cId="0" sldId="256"/>
            <ac:spMk id="27" creationId="{E51BA4DF-2BD4-4EC2-B1DB-B27C8AC71864}"/>
          </ac:spMkLst>
        </pc:spChg>
        <pc:spChg chg="add">
          <ac:chgData name="Bob Nighswonger" userId="d82883dd46e40cd4" providerId="LiveId" clId="{DA4F5962-E37E-400C-A2E6-341402DC0336}" dt="2026-02-10T17:33:54.771" v="18" actId="26606"/>
          <ac:spMkLst>
            <pc:docMk/>
            <pc:sldMk cId="0" sldId="256"/>
            <ac:spMk id="29" creationId="{56E9B3E6-E277-4D68-BA48-9CB43FFBD6E2}"/>
          </ac:spMkLst>
        </pc:spChg>
        <pc:spChg chg="add">
          <ac:chgData name="Bob Nighswonger" userId="d82883dd46e40cd4" providerId="LiveId" clId="{DA4F5962-E37E-400C-A2E6-341402DC0336}" dt="2026-02-10T17:33:54.771" v="18" actId="26606"/>
          <ac:spMkLst>
            <pc:docMk/>
            <pc:sldMk cId="0" sldId="256"/>
            <ac:spMk id="34" creationId="{D5B0017B-2ECA-49AF-B397-DC140825DF8D}"/>
          </ac:spMkLst>
        </pc:spChg>
        <pc:grpChg chg="add del">
          <ac:chgData name="Bob Nighswonger" userId="d82883dd46e40cd4" providerId="LiveId" clId="{DA4F5962-E37E-400C-A2E6-341402DC0336}" dt="2026-02-10T17:33:54.771" v="18" actId="26606"/>
          <ac:grpSpMkLst>
            <pc:docMk/>
            <pc:sldMk cId="0" sldId="256"/>
            <ac:grpSpMk id="19" creationId="{AE1C45F0-260A-458C-96ED-C1F6D2151219}"/>
          </ac:grpSpMkLst>
        </pc:grpChg>
        <pc:grpChg chg="add">
          <ac:chgData name="Bob Nighswonger" userId="d82883dd46e40cd4" providerId="LiveId" clId="{DA4F5962-E37E-400C-A2E6-341402DC0336}" dt="2026-02-10T17:33:54.771" v="18" actId="26606"/>
          <ac:grpSpMkLst>
            <pc:docMk/>
            <pc:sldMk cId="0" sldId="256"/>
            <ac:grpSpMk id="30" creationId="{AE1C45F0-260A-458C-96ED-C1F6D2151219}"/>
          </ac:grpSpMkLst>
        </pc:grpChg>
        <pc:graphicFrameChg chg="add del">
          <ac:chgData name="Bob Nighswonger" userId="d82883dd46e40cd4" providerId="LiveId" clId="{DA4F5962-E37E-400C-A2E6-341402DC0336}" dt="2026-02-10T06:05:51.688" v="3" actId="26606"/>
          <ac:graphicFrameMkLst>
            <pc:docMk/>
            <pc:sldMk cId="0" sldId="256"/>
            <ac:graphicFrameMk id="5" creationId="{F3D49D1D-C735-6A3C-2502-D4A64708A8B8}"/>
          </ac:graphicFrameMkLst>
        </pc:graphicFrameChg>
        <pc:graphicFrameChg chg="add mod modGraphic">
          <ac:chgData name="Bob Nighswonger" userId="d82883dd46e40cd4" providerId="LiveId" clId="{DA4F5962-E37E-400C-A2E6-341402DC0336}" dt="2026-02-10T17:33:54.771" v="18" actId="26606"/>
          <ac:graphicFrameMkLst>
            <pc:docMk/>
            <pc:sldMk cId="0" sldId="256"/>
            <ac:graphicFrameMk id="21" creationId="{16603694-52C1-6B4A-FBDD-B8DAEA460A8A}"/>
          </ac:graphicFrameMkLst>
        </pc:graphicFrameChg>
        <pc:picChg chg="add del">
          <ac:chgData name="Bob Nighswonger" userId="d82883dd46e40cd4" providerId="LiveId" clId="{DA4F5962-E37E-400C-A2E6-341402DC0336}" dt="2026-02-10T17:33:54.743" v="17" actId="26606"/>
          <ac:picMkLst>
            <pc:docMk/>
            <pc:sldMk cId="0" sldId="256"/>
            <ac:picMk id="23" creationId="{F689266E-96D4-436A-134F-C6E2318C6706}"/>
          </ac:picMkLst>
        </pc:picChg>
        <pc:cxnChg chg="add del">
          <ac:chgData name="Bob Nighswonger" userId="d82883dd46e40cd4" providerId="LiveId" clId="{DA4F5962-E37E-400C-A2E6-341402DC0336}" dt="2026-02-10T17:33:54.771" v="18" actId="26606"/>
          <ac:cxnSpMkLst>
            <pc:docMk/>
            <pc:sldMk cId="0" sldId="256"/>
            <ac:cxnSpMk id="18" creationId="{6CF1BAF6-AD41-4082-B212-8A1F9A2E8779}"/>
          </ac:cxnSpMkLst>
        </pc:cxnChg>
        <pc:cxnChg chg="add">
          <ac:chgData name="Bob Nighswonger" userId="d82883dd46e40cd4" providerId="LiveId" clId="{DA4F5962-E37E-400C-A2E6-341402DC0336}" dt="2026-02-10T17:33:54.771" v="18" actId="26606"/>
          <ac:cxnSpMkLst>
            <pc:docMk/>
            <pc:sldMk cId="0" sldId="256"/>
            <ac:cxnSpMk id="35" creationId="{6CF1BAF6-AD41-4082-B212-8A1F9A2E8779}"/>
          </ac:cxnSpMkLst>
        </pc:cxnChg>
      </pc:sldChg>
      <pc:sldChg chg="modSp mod">
        <pc:chgData name="Bob Nighswonger" userId="d82883dd46e40cd4" providerId="LiveId" clId="{DA4F5962-E37E-400C-A2E6-341402DC0336}" dt="2026-02-10T06:08:02.766" v="5" actId="20577"/>
        <pc:sldMkLst>
          <pc:docMk/>
          <pc:sldMk cId="0" sldId="259"/>
        </pc:sldMkLst>
        <pc:spChg chg="mod">
          <ac:chgData name="Bob Nighswonger" userId="d82883dd46e40cd4" providerId="LiveId" clId="{DA4F5962-E37E-400C-A2E6-341402DC0336}" dt="2026-02-10T06:08:02.766" v="5" actId="20577"/>
          <ac:spMkLst>
            <pc:docMk/>
            <pc:sldMk cId="0" sldId="259"/>
            <ac:spMk id="3" creationId="{00000000-0000-0000-0000-000000000000}"/>
          </ac:spMkLst>
        </pc:spChg>
      </pc:sldChg>
      <pc:sldMasterChg chg="modSp modSldLayout">
        <pc:chgData name="Bob Nighswonger" userId="d82883dd46e40cd4" providerId="LiveId" clId="{DA4F5962-E37E-400C-A2E6-341402DC0336}" dt="2026-02-10T06:05:26.508" v="0"/>
        <pc:sldMasterMkLst>
          <pc:docMk/>
          <pc:sldMasterMk cId="2209977519" sldId="2147483648"/>
        </pc:sldMasterMkLst>
        <pc:spChg chg="mod">
          <ac:chgData name="Bob Nighswonger" userId="d82883dd46e40cd4" providerId="LiveId" clId="{DA4F5962-E37E-400C-A2E6-341402DC0336}" dt="2026-02-10T06:05:26.508" v="0"/>
          <ac:spMkLst>
            <pc:docMk/>
            <pc:sldMasterMk cId="2209977519" sldId="2147483648"/>
            <ac:spMk id="2" creationId="{00000000-0000-0000-0000-000000000000}"/>
          </ac:spMkLst>
        </pc:spChg>
        <pc:spChg chg="mod">
          <ac:chgData name="Bob Nighswonger" userId="d82883dd46e40cd4" providerId="LiveId" clId="{DA4F5962-E37E-400C-A2E6-341402DC0336}" dt="2026-02-10T06:05:26.508" v="0"/>
          <ac:spMkLst>
            <pc:docMk/>
            <pc:sldMasterMk cId="2209977519" sldId="2147483648"/>
            <ac:spMk id="3" creationId="{00000000-0000-0000-0000-000000000000}"/>
          </ac:spMkLst>
        </pc:spChg>
        <pc:spChg chg="mod">
          <ac:chgData name="Bob Nighswonger" userId="d82883dd46e40cd4" providerId="LiveId" clId="{DA4F5962-E37E-400C-A2E6-341402DC0336}" dt="2026-02-10T06:05:26.508" v="0"/>
          <ac:spMkLst>
            <pc:docMk/>
            <pc:sldMasterMk cId="2209977519" sldId="2147483648"/>
            <ac:spMk id="4" creationId="{00000000-0000-0000-0000-000000000000}"/>
          </ac:spMkLst>
        </pc:spChg>
        <pc:spChg chg="mod">
          <ac:chgData name="Bob Nighswonger" userId="d82883dd46e40cd4" providerId="LiveId" clId="{DA4F5962-E37E-400C-A2E6-341402DC0336}" dt="2026-02-10T06:05:26.508" v="0"/>
          <ac:spMkLst>
            <pc:docMk/>
            <pc:sldMasterMk cId="2209977519" sldId="2147483648"/>
            <ac:spMk id="5" creationId="{00000000-0000-0000-0000-000000000000}"/>
          </ac:spMkLst>
        </pc:spChg>
        <pc:spChg chg="mod">
          <ac:chgData name="Bob Nighswonger" userId="d82883dd46e40cd4" providerId="LiveId" clId="{DA4F5962-E37E-400C-A2E6-341402DC0336}" dt="2026-02-10T06:05:26.508" v="0"/>
          <ac:spMkLst>
            <pc:docMk/>
            <pc:sldMasterMk cId="2209977519" sldId="2147483648"/>
            <ac:spMk id="6" creationId="{00000000-0000-0000-0000-000000000000}"/>
          </ac:spMkLst>
        </pc:spChg>
        <pc:sldLayoutChg chg="modSp">
          <pc:chgData name="Bob Nighswonger" userId="d82883dd46e40cd4" providerId="LiveId" clId="{DA4F5962-E37E-400C-A2E6-341402DC0336}" dt="2026-02-10T06:05:26.508" v="0"/>
          <pc:sldLayoutMkLst>
            <pc:docMk/>
            <pc:sldMasterMk cId="2209977519" sldId="2147483648"/>
            <pc:sldLayoutMk cId="3168075583" sldId="2147483649"/>
          </pc:sldLayoutMkLst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3168075583" sldId="2147483649"/>
              <ac:spMk id="2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3168075583" sldId="2147483649"/>
              <ac:spMk id="3" creationId="{00000000-0000-0000-0000-000000000000}"/>
            </ac:spMkLst>
          </pc:spChg>
        </pc:sldLayoutChg>
        <pc:sldLayoutChg chg="modSp">
          <pc:chgData name="Bob Nighswonger" userId="d82883dd46e40cd4" providerId="LiveId" clId="{DA4F5962-E37E-400C-A2E6-341402DC0336}" dt="2026-02-10T06:05:26.508" v="0"/>
          <pc:sldLayoutMkLst>
            <pc:docMk/>
            <pc:sldMasterMk cId="2209977519" sldId="2147483648"/>
            <pc:sldLayoutMk cId="960648375" sldId="2147483651"/>
          </pc:sldLayoutMkLst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960648375" sldId="2147483651"/>
              <ac:spMk id="2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960648375" sldId="2147483651"/>
              <ac:spMk id="3" creationId="{00000000-0000-0000-0000-000000000000}"/>
            </ac:spMkLst>
          </pc:spChg>
        </pc:sldLayoutChg>
        <pc:sldLayoutChg chg="modSp">
          <pc:chgData name="Bob Nighswonger" userId="d82883dd46e40cd4" providerId="LiveId" clId="{DA4F5962-E37E-400C-A2E6-341402DC0336}" dt="2026-02-10T06:05:26.508" v="0"/>
          <pc:sldLayoutMkLst>
            <pc:docMk/>
            <pc:sldMasterMk cId="2209977519" sldId="2147483648"/>
            <pc:sldLayoutMk cId="2782244947" sldId="2147483652"/>
          </pc:sldLayoutMkLst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2782244947" sldId="2147483652"/>
              <ac:spMk id="3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2782244947" sldId="2147483652"/>
              <ac:spMk id="4" creationId="{00000000-0000-0000-0000-000000000000}"/>
            </ac:spMkLst>
          </pc:spChg>
        </pc:sldLayoutChg>
        <pc:sldLayoutChg chg="modSp">
          <pc:chgData name="Bob Nighswonger" userId="d82883dd46e40cd4" providerId="LiveId" clId="{DA4F5962-E37E-400C-A2E6-341402DC0336}" dt="2026-02-10T06:05:26.508" v="0"/>
          <pc:sldLayoutMkLst>
            <pc:docMk/>
            <pc:sldMasterMk cId="2209977519" sldId="2147483648"/>
            <pc:sldLayoutMk cId="990158736" sldId="2147483653"/>
          </pc:sldLayoutMkLst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990158736" sldId="2147483653"/>
              <ac:spMk id="3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990158736" sldId="2147483653"/>
              <ac:spMk id="4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990158736" sldId="2147483653"/>
              <ac:spMk id="5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990158736" sldId="2147483653"/>
              <ac:spMk id="6" creationId="{00000000-0000-0000-0000-000000000000}"/>
            </ac:spMkLst>
          </pc:spChg>
        </pc:sldLayoutChg>
        <pc:sldLayoutChg chg="modSp">
          <pc:chgData name="Bob Nighswonger" userId="d82883dd46e40cd4" providerId="LiveId" clId="{DA4F5962-E37E-400C-A2E6-341402DC0336}" dt="2026-02-10T06:05:26.508" v="0"/>
          <pc:sldLayoutMkLst>
            <pc:docMk/>
            <pc:sldMasterMk cId="2209977519" sldId="2147483648"/>
            <pc:sldLayoutMk cId="1840726560" sldId="2147483656"/>
          </pc:sldLayoutMkLst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1840726560" sldId="2147483656"/>
              <ac:spMk id="2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1840726560" sldId="2147483656"/>
              <ac:spMk id="3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1840726560" sldId="2147483656"/>
              <ac:spMk id="4" creationId="{00000000-0000-0000-0000-000000000000}"/>
            </ac:spMkLst>
          </pc:spChg>
        </pc:sldLayoutChg>
        <pc:sldLayoutChg chg="modSp">
          <pc:chgData name="Bob Nighswonger" userId="d82883dd46e40cd4" providerId="LiveId" clId="{DA4F5962-E37E-400C-A2E6-341402DC0336}" dt="2026-02-10T06:05:26.508" v="0"/>
          <pc:sldLayoutMkLst>
            <pc:docMk/>
            <pc:sldMasterMk cId="2209977519" sldId="2147483648"/>
            <pc:sldLayoutMk cId="3889236939" sldId="2147483657"/>
          </pc:sldLayoutMkLst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3889236939" sldId="2147483657"/>
              <ac:spMk id="2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3889236939" sldId="2147483657"/>
              <ac:spMk id="3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3889236939" sldId="2147483657"/>
              <ac:spMk id="4" creationId="{00000000-0000-0000-0000-000000000000}"/>
            </ac:spMkLst>
          </pc:spChg>
        </pc:sldLayoutChg>
        <pc:sldLayoutChg chg="modSp">
          <pc:chgData name="Bob Nighswonger" userId="d82883dd46e40cd4" providerId="LiveId" clId="{DA4F5962-E37E-400C-A2E6-341402DC0336}" dt="2026-02-10T06:05:26.508" v="0"/>
          <pc:sldLayoutMkLst>
            <pc:docMk/>
            <pc:sldMasterMk cId="2209977519" sldId="2147483648"/>
            <pc:sldLayoutMk cId="3612223792" sldId="2147483659"/>
          </pc:sldLayoutMkLst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3612223792" sldId="2147483659"/>
              <ac:spMk id="2" creationId="{00000000-0000-0000-0000-000000000000}"/>
            </ac:spMkLst>
          </pc:spChg>
          <pc:spChg chg="mod">
            <ac:chgData name="Bob Nighswonger" userId="d82883dd46e40cd4" providerId="LiveId" clId="{DA4F5962-E37E-400C-A2E6-341402DC0336}" dt="2026-02-10T06:05:26.508" v="0"/>
            <ac:spMkLst>
              <pc:docMk/>
              <pc:sldMasterMk cId="2209977519" sldId="2147483648"/>
              <pc:sldLayoutMk cId="3612223792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12BD68-3EA3-411B-8DFD-8AE2669681BF}" type="doc">
      <dgm:prSet loTypeId="urn:microsoft.com/office/officeart/2018/2/layout/IconVerticalSolid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855E1E8-5E5E-4C66-8810-A62A1CE5A8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Locating • Marking • Verification • Monitoring • Observation</a:t>
          </a:r>
        </a:p>
      </dgm:t>
    </dgm:pt>
    <dgm:pt modelId="{6AD8A62F-B7D9-4062-8CF9-44FEE1CE09D7}" type="parTrans" cxnId="{3CD8D077-D9F2-4968-B658-50EC9F854CAB}">
      <dgm:prSet/>
      <dgm:spPr/>
      <dgm:t>
        <a:bodyPr/>
        <a:lstStyle/>
        <a:p>
          <a:endParaRPr lang="en-US"/>
        </a:p>
      </dgm:t>
    </dgm:pt>
    <dgm:pt modelId="{518CB760-BE60-4AE4-B07F-7F3DF486A646}" type="sibTrans" cxnId="{3CD8D077-D9F2-4968-B658-50EC9F854CAB}">
      <dgm:prSet/>
      <dgm:spPr/>
      <dgm:t>
        <a:bodyPr/>
        <a:lstStyle/>
        <a:p>
          <a:endParaRPr lang="en-US"/>
        </a:p>
      </dgm:t>
    </dgm:pt>
    <dgm:pt modelId="{C5CC49FF-F53E-4716-A8CC-4E306B8D2E8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 disciplined approach to damage prevention</a:t>
          </a:r>
        </a:p>
      </dgm:t>
    </dgm:pt>
    <dgm:pt modelId="{DF14A6B1-14C7-4C77-A523-EB83C5E3FBA9}" type="parTrans" cxnId="{E83A1AAD-A937-4B94-BAFF-7FE502E60C85}">
      <dgm:prSet/>
      <dgm:spPr/>
      <dgm:t>
        <a:bodyPr/>
        <a:lstStyle/>
        <a:p>
          <a:endParaRPr lang="en-US"/>
        </a:p>
      </dgm:t>
    </dgm:pt>
    <dgm:pt modelId="{EF3526E2-0961-4114-B379-023B933D0A81}" type="sibTrans" cxnId="{E83A1AAD-A937-4B94-BAFF-7FE502E60C85}">
      <dgm:prSet/>
      <dgm:spPr/>
      <dgm:t>
        <a:bodyPr/>
        <a:lstStyle/>
        <a:p>
          <a:endParaRPr lang="en-US"/>
        </a:p>
      </dgm:t>
    </dgm:pt>
    <dgm:pt modelId="{59362F3F-FB59-4209-82A2-DF8A091BDBC2}" type="pres">
      <dgm:prSet presAssocID="{3612BD68-3EA3-411B-8DFD-8AE2669681BF}" presName="root" presStyleCnt="0">
        <dgm:presLayoutVars>
          <dgm:dir/>
          <dgm:resizeHandles val="exact"/>
        </dgm:presLayoutVars>
      </dgm:prSet>
      <dgm:spPr/>
    </dgm:pt>
    <dgm:pt modelId="{26E9C8A1-2ED3-445F-8D16-068D3ABB9D6F}" type="pres">
      <dgm:prSet presAssocID="{B855E1E8-5E5E-4C66-8810-A62A1CE5A8F1}" presName="compNode" presStyleCnt="0"/>
      <dgm:spPr/>
    </dgm:pt>
    <dgm:pt modelId="{92B79D23-2135-4E9E-989C-F5028B0E8D85}" type="pres">
      <dgm:prSet presAssocID="{B855E1E8-5E5E-4C66-8810-A62A1CE5A8F1}" presName="bgRect" presStyleLbl="bgShp" presStyleIdx="0" presStyleCnt="2"/>
      <dgm:spPr/>
    </dgm:pt>
    <dgm:pt modelId="{DEDC088F-EC9F-48C3-8992-48FABEB38E79}" type="pres">
      <dgm:prSet presAssocID="{B855E1E8-5E5E-4C66-8810-A62A1CE5A8F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etective"/>
        </a:ext>
      </dgm:extLst>
    </dgm:pt>
    <dgm:pt modelId="{E611F598-2361-40F3-86A4-962ED0A74602}" type="pres">
      <dgm:prSet presAssocID="{B855E1E8-5E5E-4C66-8810-A62A1CE5A8F1}" presName="spaceRect" presStyleCnt="0"/>
      <dgm:spPr/>
    </dgm:pt>
    <dgm:pt modelId="{80A8D184-3E51-4833-9EC6-9266C60568DC}" type="pres">
      <dgm:prSet presAssocID="{B855E1E8-5E5E-4C66-8810-A62A1CE5A8F1}" presName="parTx" presStyleLbl="revTx" presStyleIdx="0" presStyleCnt="2">
        <dgm:presLayoutVars>
          <dgm:chMax val="0"/>
          <dgm:chPref val="0"/>
        </dgm:presLayoutVars>
      </dgm:prSet>
      <dgm:spPr/>
    </dgm:pt>
    <dgm:pt modelId="{0A33D443-7A1E-4EB7-A4E7-3B1560C530C7}" type="pres">
      <dgm:prSet presAssocID="{518CB760-BE60-4AE4-B07F-7F3DF486A646}" presName="sibTrans" presStyleCnt="0"/>
      <dgm:spPr/>
    </dgm:pt>
    <dgm:pt modelId="{18903BAA-6CA5-4AD6-80BA-5CF805D5BFAA}" type="pres">
      <dgm:prSet presAssocID="{C5CC49FF-F53E-4716-A8CC-4E306B8D2E8E}" presName="compNode" presStyleCnt="0"/>
      <dgm:spPr/>
    </dgm:pt>
    <dgm:pt modelId="{4630D934-50AE-4EC4-B578-87328BD700FB}" type="pres">
      <dgm:prSet presAssocID="{C5CC49FF-F53E-4716-A8CC-4E306B8D2E8E}" presName="bgRect" presStyleLbl="bgShp" presStyleIdx="1" presStyleCnt="2"/>
      <dgm:spPr/>
    </dgm:pt>
    <dgm:pt modelId="{EEBA61C1-A79F-4DDB-9B94-D3ED8E2A14B7}" type="pres">
      <dgm:prSet presAssocID="{C5CC49FF-F53E-4716-A8CC-4E306B8D2E8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8F1D8E9-CEAA-4E23-B060-BAC714DA8376}" type="pres">
      <dgm:prSet presAssocID="{C5CC49FF-F53E-4716-A8CC-4E306B8D2E8E}" presName="spaceRect" presStyleCnt="0"/>
      <dgm:spPr/>
    </dgm:pt>
    <dgm:pt modelId="{9148BBC7-1F11-4E33-B56E-068B3DCCECF5}" type="pres">
      <dgm:prSet presAssocID="{C5CC49FF-F53E-4716-A8CC-4E306B8D2E8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0DF95C0C-9350-4638-BB5A-3EBADCB891CD}" type="presOf" srcId="{C5CC49FF-F53E-4716-A8CC-4E306B8D2E8E}" destId="{9148BBC7-1F11-4E33-B56E-068B3DCCECF5}" srcOrd="0" destOrd="0" presId="urn:microsoft.com/office/officeart/2018/2/layout/IconVerticalSolidList"/>
    <dgm:cxn modelId="{EC4A5D48-C8CB-475C-8AD5-D7CB222F2CEC}" type="presOf" srcId="{3612BD68-3EA3-411B-8DFD-8AE2669681BF}" destId="{59362F3F-FB59-4209-82A2-DF8A091BDBC2}" srcOrd="0" destOrd="0" presId="urn:microsoft.com/office/officeart/2018/2/layout/IconVerticalSolidList"/>
    <dgm:cxn modelId="{3CD8D077-D9F2-4968-B658-50EC9F854CAB}" srcId="{3612BD68-3EA3-411B-8DFD-8AE2669681BF}" destId="{B855E1E8-5E5E-4C66-8810-A62A1CE5A8F1}" srcOrd="0" destOrd="0" parTransId="{6AD8A62F-B7D9-4062-8CF9-44FEE1CE09D7}" sibTransId="{518CB760-BE60-4AE4-B07F-7F3DF486A646}"/>
    <dgm:cxn modelId="{E83A1AAD-A937-4B94-BAFF-7FE502E60C85}" srcId="{3612BD68-3EA3-411B-8DFD-8AE2669681BF}" destId="{C5CC49FF-F53E-4716-A8CC-4E306B8D2E8E}" srcOrd="1" destOrd="0" parTransId="{DF14A6B1-14C7-4C77-A523-EB83C5E3FBA9}" sibTransId="{EF3526E2-0961-4114-B379-023B933D0A81}"/>
    <dgm:cxn modelId="{D73630C8-C449-4577-A496-069A45B78E71}" type="presOf" srcId="{B855E1E8-5E5E-4C66-8810-A62A1CE5A8F1}" destId="{80A8D184-3E51-4833-9EC6-9266C60568DC}" srcOrd="0" destOrd="0" presId="urn:microsoft.com/office/officeart/2018/2/layout/IconVerticalSolidList"/>
    <dgm:cxn modelId="{54077487-7A62-45C9-9AF0-E2A2BE144E70}" type="presParOf" srcId="{59362F3F-FB59-4209-82A2-DF8A091BDBC2}" destId="{26E9C8A1-2ED3-445F-8D16-068D3ABB9D6F}" srcOrd="0" destOrd="0" presId="urn:microsoft.com/office/officeart/2018/2/layout/IconVerticalSolidList"/>
    <dgm:cxn modelId="{7DD9F297-7491-4F8A-A058-2B06F55370BF}" type="presParOf" srcId="{26E9C8A1-2ED3-445F-8D16-068D3ABB9D6F}" destId="{92B79D23-2135-4E9E-989C-F5028B0E8D85}" srcOrd="0" destOrd="0" presId="urn:microsoft.com/office/officeart/2018/2/layout/IconVerticalSolidList"/>
    <dgm:cxn modelId="{CB219E3B-A8A7-4A06-9DBD-91929F946C2D}" type="presParOf" srcId="{26E9C8A1-2ED3-445F-8D16-068D3ABB9D6F}" destId="{DEDC088F-EC9F-48C3-8992-48FABEB38E79}" srcOrd="1" destOrd="0" presId="urn:microsoft.com/office/officeart/2018/2/layout/IconVerticalSolidList"/>
    <dgm:cxn modelId="{013DD3BF-6F53-4FC3-AC0E-012640CF7F3C}" type="presParOf" srcId="{26E9C8A1-2ED3-445F-8D16-068D3ABB9D6F}" destId="{E611F598-2361-40F3-86A4-962ED0A74602}" srcOrd="2" destOrd="0" presId="urn:microsoft.com/office/officeart/2018/2/layout/IconVerticalSolidList"/>
    <dgm:cxn modelId="{FE0B26E9-C562-46E5-A2AB-8A81E2D7DA26}" type="presParOf" srcId="{26E9C8A1-2ED3-445F-8D16-068D3ABB9D6F}" destId="{80A8D184-3E51-4833-9EC6-9266C60568DC}" srcOrd="3" destOrd="0" presId="urn:microsoft.com/office/officeart/2018/2/layout/IconVerticalSolidList"/>
    <dgm:cxn modelId="{CC200A82-E2A1-469A-9AB0-8D85D094CAF5}" type="presParOf" srcId="{59362F3F-FB59-4209-82A2-DF8A091BDBC2}" destId="{0A33D443-7A1E-4EB7-A4E7-3B1560C530C7}" srcOrd="1" destOrd="0" presId="urn:microsoft.com/office/officeart/2018/2/layout/IconVerticalSolidList"/>
    <dgm:cxn modelId="{7D23F043-5919-4E4F-9AA5-1F8EDC6BE373}" type="presParOf" srcId="{59362F3F-FB59-4209-82A2-DF8A091BDBC2}" destId="{18903BAA-6CA5-4AD6-80BA-5CF805D5BFAA}" srcOrd="2" destOrd="0" presId="urn:microsoft.com/office/officeart/2018/2/layout/IconVerticalSolidList"/>
    <dgm:cxn modelId="{C4A62028-3054-496D-99C1-CAA0FFC0B210}" type="presParOf" srcId="{18903BAA-6CA5-4AD6-80BA-5CF805D5BFAA}" destId="{4630D934-50AE-4EC4-B578-87328BD700FB}" srcOrd="0" destOrd="0" presId="urn:microsoft.com/office/officeart/2018/2/layout/IconVerticalSolidList"/>
    <dgm:cxn modelId="{CABB3D6F-E727-4D84-A16F-8A19C61B782D}" type="presParOf" srcId="{18903BAA-6CA5-4AD6-80BA-5CF805D5BFAA}" destId="{EEBA61C1-A79F-4DDB-9B94-D3ED8E2A14B7}" srcOrd="1" destOrd="0" presId="urn:microsoft.com/office/officeart/2018/2/layout/IconVerticalSolidList"/>
    <dgm:cxn modelId="{79BFE31C-2244-47AD-A325-314FF1AF17B7}" type="presParOf" srcId="{18903BAA-6CA5-4AD6-80BA-5CF805D5BFAA}" destId="{B8F1D8E9-CEAA-4E23-B060-BAC714DA8376}" srcOrd="2" destOrd="0" presId="urn:microsoft.com/office/officeart/2018/2/layout/IconVerticalSolidList"/>
    <dgm:cxn modelId="{24CAAAE4-8ABC-4868-B2E8-D827BA24F5E2}" type="presParOf" srcId="{18903BAA-6CA5-4AD6-80BA-5CF805D5BFAA}" destId="{9148BBC7-1F11-4E33-B56E-068B3DCCECF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B79D23-2135-4E9E-989C-F5028B0E8D85}">
      <dsp:nvSpPr>
        <dsp:cNvPr id="0" name=""/>
        <dsp:cNvSpPr/>
      </dsp:nvSpPr>
      <dsp:spPr>
        <a:xfrm>
          <a:off x="0" y="521609"/>
          <a:ext cx="10378440" cy="96297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DC088F-EC9F-48C3-8992-48FABEB38E79}">
      <dsp:nvSpPr>
        <dsp:cNvPr id="0" name=""/>
        <dsp:cNvSpPr/>
      </dsp:nvSpPr>
      <dsp:spPr>
        <a:xfrm>
          <a:off x="291298" y="738277"/>
          <a:ext cx="529633" cy="5296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8D184-3E51-4833-9EC6-9266C60568DC}">
      <dsp:nvSpPr>
        <dsp:cNvPr id="0" name=""/>
        <dsp:cNvSpPr/>
      </dsp:nvSpPr>
      <dsp:spPr>
        <a:xfrm>
          <a:off x="1112231" y="521609"/>
          <a:ext cx="9266208" cy="962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14" tIns="101914" rIns="101914" bIns="10191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Locating • Marking • Verification • Monitoring • Observation</a:t>
          </a:r>
        </a:p>
      </dsp:txBody>
      <dsp:txXfrm>
        <a:off x="1112231" y="521609"/>
        <a:ext cx="9266208" cy="962970"/>
      </dsp:txXfrm>
    </dsp:sp>
    <dsp:sp modelId="{4630D934-50AE-4EC4-B578-87328BD700FB}">
      <dsp:nvSpPr>
        <dsp:cNvPr id="0" name=""/>
        <dsp:cNvSpPr/>
      </dsp:nvSpPr>
      <dsp:spPr>
        <a:xfrm>
          <a:off x="0" y="1725322"/>
          <a:ext cx="10378440" cy="96297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BA61C1-A79F-4DDB-9B94-D3ED8E2A14B7}">
      <dsp:nvSpPr>
        <dsp:cNvPr id="0" name=""/>
        <dsp:cNvSpPr/>
      </dsp:nvSpPr>
      <dsp:spPr>
        <a:xfrm>
          <a:off x="291298" y="1941990"/>
          <a:ext cx="529633" cy="5296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48BBC7-1F11-4E33-B56E-068B3DCCECF5}">
      <dsp:nvSpPr>
        <dsp:cNvPr id="0" name=""/>
        <dsp:cNvSpPr/>
      </dsp:nvSpPr>
      <dsp:spPr>
        <a:xfrm>
          <a:off x="1112231" y="1725322"/>
          <a:ext cx="9266208" cy="962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914" tIns="101914" rIns="101914" bIns="10191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 disciplined approach to damage prevention</a:t>
          </a:r>
        </a:p>
      </dsp:txBody>
      <dsp:txXfrm>
        <a:off x="1112231" y="1725322"/>
        <a:ext cx="9266208" cy="962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 dirty="0"/>
              <a:t>Pipeline Locating &amp; Excavation Oversight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16603694-52C1-6B4A-FBDD-B8DAEA460A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31532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Complete locate or stakeout report</a:t>
            </a:r>
          </a:p>
          <a:p>
            <a:r>
              <a:t>Review findings with excavator</a:t>
            </a:r>
          </a:p>
          <a:p>
            <a:r>
              <a:t>Confirm drawings and signatures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Excavation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Risk-based oversight</a:t>
            </a:r>
          </a:p>
          <a:p>
            <a:r>
              <a:t>Site visits and communication</a:t>
            </a:r>
          </a:p>
          <a:p>
            <a:r>
              <a:t>Verify scope and progress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Excavation Observation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Continuous on-site presence</a:t>
            </a:r>
          </a:p>
          <a:p>
            <a:r>
              <a:t>Direct communication with excavation lead</a:t>
            </a:r>
          </a:p>
          <a:p>
            <a:r>
              <a:t>Authority to stop work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Life of the Locate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Marks are temporary</a:t>
            </a:r>
          </a:p>
          <a:p>
            <a:r>
              <a:t>Request re-locate if unclear</a:t>
            </a:r>
          </a:p>
          <a:p>
            <a:r>
              <a:t>Do not proceed with uncertainty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Closeout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Confirm excavation complete</a:t>
            </a:r>
          </a:p>
          <a:p>
            <a:r>
              <a:t>Finalize documentation</a:t>
            </a:r>
          </a:p>
          <a:p>
            <a:r>
              <a:t>Close ticket responsibly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Operating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Competency over assumption</a:t>
            </a:r>
          </a:p>
          <a:p>
            <a:r>
              <a:t>Verification over interpretation</a:t>
            </a:r>
          </a:p>
          <a:p>
            <a:r>
              <a:t>Documentation over memory</a:t>
            </a:r>
          </a:p>
          <a:p>
            <a:r>
              <a:t>Communication over isolation</a:t>
            </a:r>
          </a:p>
          <a:p>
            <a:r>
              <a:t>Observation over reaction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Establish a consistent and defensible process</a:t>
            </a:r>
          </a:p>
          <a:p>
            <a:r>
              <a:t>Reduce risk and prevent damage</a:t>
            </a:r>
          </a:p>
          <a:p>
            <a:r>
              <a:t>Protect workers, the public, and infrastructure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Procedure Lifecycle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PLAN → LOCATE → MARK → VERIFY → MONITOR → OBSERVE → DOCUMENT</a:t>
            </a:r>
          </a:p>
          <a:p>
            <a:endParaRPr/>
          </a:p>
          <a:p>
            <a:r>
              <a:t>Each step builds certainty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Planning &amp; Pre-Locate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Obtain required notifications</a:t>
            </a:r>
          </a:p>
          <a:p>
            <a:r>
              <a:rPr dirty="0"/>
              <a:t>Review maps and records</a:t>
            </a:r>
          </a:p>
          <a:p>
            <a:r>
              <a:rPr dirty="0"/>
              <a:t>Define excavation limits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Locating Underground Facilities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electronic locating equipment</a:t>
            </a:r>
          </a:p>
          <a:p>
            <a:r>
              <a:t>Locate each facility individually</a:t>
            </a:r>
          </a:p>
          <a:p>
            <a:r>
              <a:t>Inspect site hazards before work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Critical Understanding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Locators detect electromagnetic fields</a:t>
            </a:r>
          </a:p>
          <a:p>
            <a:r>
              <a:t>They do NOT physically locate pipes or cables</a:t>
            </a:r>
          </a:p>
          <a:p>
            <a:r>
              <a:t>Multiple methods improve accuracy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industry-recognized color codes</a:t>
            </a:r>
          </a:p>
          <a:p>
            <a:r>
              <a:t>Ensure visibility and line-of-sight</a:t>
            </a:r>
          </a:p>
          <a:p>
            <a:r>
              <a:t>Clearly show alignment and direction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Verification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Hand expose or non-destructive excavation</a:t>
            </a:r>
          </a:p>
          <a:p>
            <a:r>
              <a:t>No mechanical excavation in tolerance zone</a:t>
            </a:r>
          </a:p>
          <a:p>
            <a:r>
              <a:t>Visual confirmation is required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Verification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Assume unknown facilities are energized</a:t>
            </a:r>
          </a:p>
          <a:p>
            <a:r>
              <a:t>Confirm safe condition before intrusive work</a:t>
            </a:r>
          </a:p>
          <a:p>
            <a:r>
              <a:t>Exposure confirms prediction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235</Words>
  <Application>Microsoft Office PowerPoint</Application>
  <PresentationFormat>Widescreen</PresentationFormat>
  <Paragraphs>61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Pipeline Locating &amp; Excavation Oversight</vt:lpstr>
      <vt:lpstr>Purpose</vt:lpstr>
      <vt:lpstr>Procedure Lifecycle</vt:lpstr>
      <vt:lpstr>Planning &amp; Pre-Locate</vt:lpstr>
      <vt:lpstr>Locating Underground Facilities</vt:lpstr>
      <vt:lpstr>Critical Understanding</vt:lpstr>
      <vt:lpstr>Marking Requirements</vt:lpstr>
      <vt:lpstr>Verification</vt:lpstr>
      <vt:lpstr>Verification Principles</vt:lpstr>
      <vt:lpstr>Documentation</vt:lpstr>
      <vt:lpstr>Excavation Monitoring</vt:lpstr>
      <vt:lpstr>Excavation Observation</vt:lpstr>
      <vt:lpstr>Life of the Locate</vt:lpstr>
      <vt:lpstr>Closeout</vt:lpstr>
      <vt:lpstr>Operating Principles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Bob Nighswonger</cp:lastModifiedBy>
  <cp:revision>1</cp:revision>
  <dcterms:created xsi:type="dcterms:W3CDTF">2013-01-27T09:14:16Z</dcterms:created>
  <dcterms:modified xsi:type="dcterms:W3CDTF">2026-02-10T17:34:03Z</dcterms:modified>
  <cp:category/>
</cp:coreProperties>
</file>