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62.xml"/>
  <Override ContentType="application/vnd.openxmlformats-officedocument.presentationml.slideLayout+xml" PartName="/ppt/slideLayouts/slideLayout5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46.xml"/>
  <Override ContentType="application/vnd.openxmlformats-officedocument.presentationml.slideLayout+xml" PartName="/ppt/slideLayouts/slideLayout70.xml"/>
  <Override ContentType="application/vnd.openxmlformats-officedocument.presentationml.slideLayout+xml" PartName="/ppt/slideLayouts/slideLayout20.xml"/>
  <Override ContentType="application/vnd.openxmlformats-officedocument.presentationml.slideLayout+xml" PartName="/ppt/slideLayouts/slideLayout55.xml"/>
  <Override ContentType="application/vnd.openxmlformats-officedocument.presentationml.slideLayout+xml" PartName="/ppt/slideLayouts/slideLayout61.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52.xml"/>
  <Override ContentType="application/vnd.openxmlformats-officedocument.presentationml.slideLayout+xml" PartName="/ppt/slideLayouts/slideLayout64.xml"/>
  <Override ContentType="application/vnd.openxmlformats-officedocument.presentationml.slideLayout+xml" PartName="/ppt/slideLayouts/slideLayout21.xml"/>
  <Override ContentType="application/vnd.openxmlformats-officedocument.presentationml.slideLayout+xml" PartName="/ppt/slideLayouts/slideLayout60.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65.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48.xml"/>
  <Override ContentType="application/vnd.openxmlformats-officedocument.presentationml.slideLayout+xml" PartName="/ppt/slideLayouts/slideLayout72.xml"/>
  <Override ContentType="application/vnd.openxmlformats-officedocument.presentationml.slideLayout+xml" PartName="/ppt/slideLayouts/slideLayout49.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66.xml"/>
  <Override ContentType="application/vnd.openxmlformats-officedocument.presentationml.slideLayout+xml" PartName="/ppt/slideLayouts/slideLayout53.xml"/>
  <Override ContentType="application/vnd.openxmlformats-officedocument.presentationml.slideLayout+xml" PartName="/ppt/slideLayouts/slideLayout10.xml"/>
  <Override ContentType="application/vnd.openxmlformats-officedocument.presentationml.slideLayout+xml" PartName="/ppt/slideLayouts/slideLayout71.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67.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59.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74.xml"/>
  <Override ContentType="application/vnd.openxmlformats-officedocument.presentationml.slideLayout+xml" PartName="/ppt/slideLayouts/slideLayout17.xml"/>
  <Override ContentType="application/vnd.openxmlformats-officedocument.presentationml.slideLayout+xml" PartName="/ppt/slideLayouts/slideLayout42.xml"/>
  <Override ContentType="application/vnd.openxmlformats-officedocument.presentationml.slideLayout+xml" PartName="/ppt/slideLayouts/slideLayout68.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30.xml"/>
  <Override ContentType="application/vnd.openxmlformats-officedocument.presentationml.slideLayout+xml" PartName="/ppt/slideLayouts/slideLayout73.xml"/>
  <Override ContentType="application/vnd.openxmlformats-officedocument.presentationml.slideLayout+xml" PartName="/ppt/slideLayouts/slideLayout56.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51.xml"/>
  <Override ContentType="application/vnd.openxmlformats-officedocument.presentationml.slideLayout+xml" PartName="/ppt/slideLayouts/slideLayout69.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57.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44.xml"/>
  <Override ContentType="application/vnd.openxmlformats-officedocument.presentationml.slideLayout+xml" PartName="/ppt/slideLayouts/slideLayout14.xml"/>
  <Override ContentType="application/vnd.openxmlformats-officedocument.presentationml.slideLayout+xml" PartName="/ppt/slideLayouts/slideLayout63.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58.xml"/>
  <Override ContentType="application/vnd.openxmlformats-officedocument.presentationml.slideLayout+xml" PartName="/ppt/slideLayouts/slideLayout15.xml"/>
  <Override ContentType="application/vnd.openxmlformats-officedocument.presentationml.slideLayout+xml" PartName="/ppt/slideLayouts/slideLayout8.xml"/>
  <Override ContentType="application/vnd.openxmlformats-officedocument.presentationml.slideLayout+xml" PartName="/ppt/slideLayouts/slideLayout75.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723" r:id="rId4"/>
  </p:sldMasterIdLst>
  <p:notesMasterIdLst>
    <p:notesMasterId r:id="rId5"/>
  </p:notesMasterIdLst>
  <p:sldIdLst>
    <p:sldId id="256" r:id="rId6"/>
  </p:sldIdLst>
  <p:sldSz cy="5143500" cx="9144000"/>
  <p:notesSz cx="6858000" cy="9144000"/>
  <p:embeddedFontLst>
    <p:embeddedFont>
      <p:font typeface="Roboto"/>
      <p:regular r:id="rId7"/>
      <p:bold r:id="rId8"/>
      <p:italic r:id="rId9"/>
      <p:boldItalic r:id="rId10"/>
    </p:embeddedFont>
    <p:embeddedFont>
      <p:font typeface="Frank Ruhl Libre"/>
      <p:regular r:id="rId11"/>
      <p:bold r:id="rId12"/>
    </p:embeddedFont>
    <p:embeddedFont>
      <p:font typeface="Roboto Light"/>
      <p:regular r:id="rId13"/>
      <p:bold r:id="rId14"/>
      <p:italic r:id="rId15"/>
      <p:boldItalic r:id="rId1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guide id="3" orient="horz" pos="288">
          <p15:clr>
            <a:srgbClr val="747775"/>
          </p15:clr>
        </p15:guide>
        <p15:guide id="4" orient="horz" pos="43">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 pos="288" orient="horz"/>
        <p:guide pos="43" orient="horz"/>
      </p:guideLst>
    </p:cSldViewPr>
  </p:slideViewPr>
</p:viewPr>
</file>

<file path=ppt/_rels/presentation.xml.rels><?xml version="1.0" encoding="UTF-8" standalone="yes"?><Relationships xmlns="http://schemas.openxmlformats.org/package/2006/relationships"><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font" Target="fonts/Roboto-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font" Target="fonts/Roboto-regular.fntdata"/><Relationship Id="rId8" Type="http://schemas.openxmlformats.org/officeDocument/2006/relationships/font" Target="fonts/Roboto-bold.fntdata"/><Relationship Id="rId11" Type="http://schemas.openxmlformats.org/officeDocument/2006/relationships/font" Target="fonts/FrankRuhlLibre-regular.fntdata"/><Relationship Id="rId10" Type="http://schemas.openxmlformats.org/officeDocument/2006/relationships/font" Target="fonts/Roboto-boldItalic.fntdata"/><Relationship Id="rId13" Type="http://schemas.openxmlformats.org/officeDocument/2006/relationships/font" Target="fonts/RobotoLight-regular.fntdata"/><Relationship Id="rId12" Type="http://schemas.openxmlformats.org/officeDocument/2006/relationships/font" Target="fonts/FrankRuhlLibre-bold.fntdata"/><Relationship Id="rId15" Type="http://schemas.openxmlformats.org/officeDocument/2006/relationships/font" Target="fonts/RobotoLight-italic.fntdata"/><Relationship Id="rId14" Type="http://schemas.openxmlformats.org/officeDocument/2006/relationships/font" Target="fonts/RobotoLight-bold.fntdata"/><Relationship Id="rId16" Type="http://schemas.openxmlformats.org/officeDocument/2006/relationships/font" Target="fonts/RobotoLight-boldItalic.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6" name="Shape 416"/>
        <p:cNvGrpSpPr/>
        <p:nvPr/>
      </p:nvGrpSpPr>
      <p:grpSpPr>
        <a:xfrm>
          <a:off x="0" y="0"/>
          <a:ext cx="0" cy="0"/>
          <a:chOff x="0" y="0"/>
          <a:chExt cx="0" cy="0"/>
        </a:xfrm>
      </p:grpSpPr>
      <p:sp>
        <p:nvSpPr>
          <p:cNvPr id="417" name="Google Shape;417;g38ecd6dc35e_0_1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8" name="Google Shape;418;g38ecd6dc35e_0_1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png"/><Relationship Id="rId3"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 Id="rId3" Type="http://schemas.openxmlformats.org/officeDocument/2006/relationships/image" Target="../media/image1.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 Id="rId3" Type="http://schemas.openxmlformats.org/officeDocument/2006/relationships/image" Target="../media/image1.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 Id="rId3" Type="http://schemas.openxmlformats.org/officeDocument/2006/relationships/image" Target="../media/image2.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 Id="rId3" Type="http://schemas.openxmlformats.org/officeDocument/2006/relationships/image" Target="../media/image2.png"/></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9.png"/><Relationship Id="rId3" Type="http://schemas.openxmlformats.org/officeDocument/2006/relationships/image" Target="../media/image2.png"/></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0.png"/></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png"/></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png"/></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7.png"/></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6.png"/></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8.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1 Cover">
  <p:cSld name="TITLE_1">
    <p:bg>
      <p:bgPr>
        <a:blipFill>
          <a:blip r:embed="rId2">
            <a:alphaModFix/>
          </a:blip>
          <a:stretch>
            <a:fillRect/>
          </a:stretch>
        </a:blipFill>
      </p:bgPr>
    </p:bg>
    <p:spTree>
      <p:nvGrpSpPr>
        <p:cNvPr id="8" name="Shape 8"/>
        <p:cNvGrpSpPr/>
        <p:nvPr/>
      </p:nvGrpSpPr>
      <p:grpSpPr>
        <a:xfrm>
          <a:off x="0" y="0"/>
          <a:ext cx="0" cy="0"/>
          <a:chOff x="0" y="0"/>
          <a:chExt cx="0" cy="0"/>
        </a:xfrm>
      </p:grpSpPr>
      <p:pic>
        <p:nvPicPr>
          <p:cNvPr id="9" name="Google Shape;9;p2" title="asce_logo_vt_blk_rgb_300.png"/>
          <p:cNvPicPr preferRelativeResize="0"/>
          <p:nvPr/>
        </p:nvPicPr>
        <p:blipFill>
          <a:blip r:embed="rId3">
            <a:alphaModFix/>
          </a:blip>
          <a:stretch>
            <a:fillRect/>
          </a:stretch>
        </p:blipFill>
        <p:spPr>
          <a:xfrm>
            <a:off x="454489" y="3905348"/>
            <a:ext cx="1235025" cy="780099"/>
          </a:xfrm>
          <a:prstGeom prst="rect">
            <a:avLst/>
          </a:prstGeom>
          <a:noFill/>
          <a:ln>
            <a:noFill/>
          </a:ln>
        </p:spPr>
      </p:pic>
      <p:sp>
        <p:nvSpPr>
          <p:cNvPr id="10" name="Google Shape;10;p2"/>
          <p:cNvSpPr txBox="1"/>
          <p:nvPr>
            <p:ph type="title"/>
          </p:nvPr>
        </p:nvSpPr>
        <p:spPr>
          <a:xfrm>
            <a:off x="454501" y="710850"/>
            <a:ext cx="8176800" cy="518100"/>
          </a:xfrm>
          <a:prstGeom prst="rect">
            <a:avLst/>
          </a:prstGeom>
          <a:noFill/>
          <a:ln>
            <a:noFill/>
          </a:ln>
        </p:spPr>
        <p:txBody>
          <a:bodyPr anchorCtr="0" anchor="b" bIns="0" lIns="0" spcFirstLastPara="1" rIns="0" wrap="square" tIns="0">
            <a:noAutofit/>
          </a:bodyPr>
          <a:lstStyle>
            <a:lvl1pPr lvl="0">
              <a:lnSpc>
                <a:spcPct val="90000"/>
              </a:lnSpc>
              <a:spcBef>
                <a:spcPts val="0"/>
              </a:spcBef>
              <a:spcAft>
                <a:spcPts val="0"/>
              </a:spcAft>
              <a:buClr>
                <a:schemeClr val="dk1"/>
              </a:buClr>
              <a:buSzPts val="3600"/>
              <a:buFont typeface="Roboto Light"/>
              <a:buNone/>
              <a:defRPr sz="3600">
                <a:solidFill>
                  <a:schemeClr val="dk1"/>
                </a:solidFill>
                <a:latin typeface="Roboto Light"/>
                <a:ea typeface="Roboto Light"/>
                <a:cs typeface="Roboto Light"/>
                <a:sym typeface="Roboto Light"/>
              </a:defRPr>
            </a:lvl1pPr>
            <a:lvl2pPr lvl="1">
              <a:spcBef>
                <a:spcPts val="0"/>
              </a:spcBef>
              <a:spcAft>
                <a:spcPts val="0"/>
              </a:spcAft>
              <a:buClr>
                <a:schemeClr val="dk1"/>
              </a:buClr>
              <a:buSzPts val="1400"/>
              <a:buNone/>
              <a:defRPr>
                <a:solidFill>
                  <a:schemeClr val="dk1"/>
                </a:solidFill>
              </a:defRPr>
            </a:lvl2pPr>
            <a:lvl3pPr lvl="2">
              <a:spcBef>
                <a:spcPts val="0"/>
              </a:spcBef>
              <a:spcAft>
                <a:spcPts val="0"/>
              </a:spcAft>
              <a:buClr>
                <a:schemeClr val="dk1"/>
              </a:buClr>
              <a:buSzPts val="1400"/>
              <a:buNone/>
              <a:defRPr>
                <a:solidFill>
                  <a:schemeClr val="dk1"/>
                </a:solidFill>
              </a:defRPr>
            </a:lvl3pPr>
            <a:lvl4pPr lvl="3">
              <a:spcBef>
                <a:spcPts val="0"/>
              </a:spcBef>
              <a:spcAft>
                <a:spcPts val="0"/>
              </a:spcAft>
              <a:buClr>
                <a:schemeClr val="dk1"/>
              </a:buClr>
              <a:buSzPts val="1400"/>
              <a:buNone/>
              <a:defRPr>
                <a:solidFill>
                  <a:schemeClr val="dk1"/>
                </a:solidFill>
              </a:defRPr>
            </a:lvl4pPr>
            <a:lvl5pPr lvl="4">
              <a:spcBef>
                <a:spcPts val="0"/>
              </a:spcBef>
              <a:spcAft>
                <a:spcPts val="0"/>
              </a:spcAft>
              <a:buClr>
                <a:schemeClr val="dk1"/>
              </a:buClr>
              <a:buSzPts val="1400"/>
              <a:buNone/>
              <a:defRPr>
                <a:solidFill>
                  <a:schemeClr val="dk1"/>
                </a:solidFill>
              </a:defRPr>
            </a:lvl5pPr>
            <a:lvl6pPr lvl="5">
              <a:spcBef>
                <a:spcPts val="0"/>
              </a:spcBef>
              <a:spcAft>
                <a:spcPts val="0"/>
              </a:spcAft>
              <a:buClr>
                <a:schemeClr val="dk1"/>
              </a:buClr>
              <a:buSzPts val="1400"/>
              <a:buNone/>
              <a:defRPr>
                <a:solidFill>
                  <a:schemeClr val="dk1"/>
                </a:solidFill>
              </a:defRPr>
            </a:lvl6pPr>
            <a:lvl7pPr lvl="6">
              <a:spcBef>
                <a:spcPts val="0"/>
              </a:spcBef>
              <a:spcAft>
                <a:spcPts val="0"/>
              </a:spcAft>
              <a:buClr>
                <a:schemeClr val="dk1"/>
              </a:buClr>
              <a:buSzPts val="1400"/>
              <a:buNone/>
              <a:defRPr>
                <a:solidFill>
                  <a:schemeClr val="dk1"/>
                </a:solidFill>
              </a:defRPr>
            </a:lvl7pPr>
            <a:lvl8pPr lvl="7">
              <a:spcBef>
                <a:spcPts val="0"/>
              </a:spcBef>
              <a:spcAft>
                <a:spcPts val="0"/>
              </a:spcAft>
              <a:buClr>
                <a:schemeClr val="dk1"/>
              </a:buClr>
              <a:buSzPts val="1400"/>
              <a:buNone/>
              <a:defRPr>
                <a:solidFill>
                  <a:schemeClr val="dk1"/>
                </a:solidFill>
              </a:defRPr>
            </a:lvl8pPr>
            <a:lvl9pPr lvl="8">
              <a:spcBef>
                <a:spcPts val="0"/>
              </a:spcBef>
              <a:spcAft>
                <a:spcPts val="0"/>
              </a:spcAft>
              <a:buClr>
                <a:schemeClr val="dk1"/>
              </a:buClr>
              <a:buSzPts val="1400"/>
              <a:buNone/>
              <a:defRPr>
                <a:solidFill>
                  <a:schemeClr val="dk1"/>
                </a:solidFill>
              </a:defRPr>
            </a:lvl9pPr>
          </a:lstStyle>
          <a:p/>
        </p:txBody>
      </p:sp>
      <p:sp>
        <p:nvSpPr>
          <p:cNvPr id="11" name="Google Shape;11;p2"/>
          <p:cNvSpPr txBox="1"/>
          <p:nvPr>
            <p:ph idx="1" type="subTitle"/>
          </p:nvPr>
        </p:nvSpPr>
        <p:spPr>
          <a:xfrm>
            <a:off x="454505" y="1397075"/>
            <a:ext cx="8176800" cy="282000"/>
          </a:xfrm>
          <a:prstGeom prst="rect">
            <a:avLst/>
          </a:prstGeom>
        </p:spPr>
        <p:txBody>
          <a:bodyPr anchorCtr="0" anchor="t" bIns="0" lIns="0" spcFirstLastPara="1" rIns="0" wrap="square" tIns="0">
            <a:normAutofit/>
          </a:bodyPr>
          <a:lstStyle>
            <a:lvl1pPr lvl="0">
              <a:lnSpc>
                <a:spcPct val="90000"/>
              </a:lnSpc>
              <a:spcBef>
                <a:spcPts val="0"/>
              </a:spcBef>
              <a:spcAft>
                <a:spcPts val="0"/>
              </a:spcAft>
              <a:buSzPts val="2000"/>
              <a:buFont typeface="Roboto"/>
              <a:buNone/>
              <a:defRPr b="1" sz="2000">
                <a:latin typeface="Roboto"/>
                <a:ea typeface="Roboto"/>
                <a:cs typeface="Roboto"/>
                <a:sym typeface="Roboto"/>
              </a:defRPr>
            </a:lvl1pPr>
            <a:lvl2pPr lvl="1">
              <a:spcBef>
                <a:spcPts val="0"/>
              </a:spcBef>
              <a:spcAft>
                <a:spcPts val="0"/>
              </a:spcAft>
              <a:buSzPts val="1000"/>
              <a:buNone/>
              <a:defRPr/>
            </a:lvl2pPr>
            <a:lvl3pPr lvl="2">
              <a:spcBef>
                <a:spcPts val="0"/>
              </a:spcBef>
              <a:spcAft>
                <a:spcPts val="0"/>
              </a:spcAft>
              <a:buSzPts val="1000"/>
              <a:buNone/>
              <a:defRPr/>
            </a:lvl3pPr>
            <a:lvl4pPr lvl="3">
              <a:spcBef>
                <a:spcPts val="0"/>
              </a:spcBef>
              <a:spcAft>
                <a:spcPts val="0"/>
              </a:spcAft>
              <a:buSzPts val="1000"/>
              <a:buNone/>
              <a:defRPr/>
            </a:lvl4pPr>
            <a:lvl5pPr lvl="4">
              <a:spcBef>
                <a:spcPts val="0"/>
              </a:spcBef>
              <a:spcAft>
                <a:spcPts val="0"/>
              </a:spcAft>
              <a:buSzPts val="1000"/>
              <a:buNone/>
              <a:defRPr/>
            </a:lvl5pPr>
            <a:lvl6pPr lvl="5">
              <a:spcBef>
                <a:spcPts val="0"/>
              </a:spcBef>
              <a:spcAft>
                <a:spcPts val="0"/>
              </a:spcAft>
              <a:buSzPts val="1000"/>
              <a:buNone/>
              <a:defRPr/>
            </a:lvl6pPr>
            <a:lvl7pPr lvl="6">
              <a:spcBef>
                <a:spcPts val="0"/>
              </a:spcBef>
              <a:spcAft>
                <a:spcPts val="0"/>
              </a:spcAft>
              <a:buSzPts val="1000"/>
              <a:buNone/>
              <a:defRPr/>
            </a:lvl7pPr>
            <a:lvl8pPr lvl="7">
              <a:spcBef>
                <a:spcPts val="0"/>
              </a:spcBef>
              <a:spcAft>
                <a:spcPts val="0"/>
              </a:spcAft>
              <a:buSzPts val="1000"/>
              <a:buNone/>
              <a:defRPr/>
            </a:lvl8pPr>
            <a:lvl9pPr lvl="8">
              <a:spcBef>
                <a:spcPts val="0"/>
              </a:spcBef>
              <a:spcAft>
                <a:spcPts val="0"/>
              </a:spcAft>
              <a:buSzPts val="1000"/>
              <a:buNone/>
              <a:defRPr/>
            </a:lvl9pPr>
          </a:lstStyle>
          <a:p/>
        </p:txBody>
      </p:sp>
    </p:spTree>
  </p:cSld>
  <p:clrMapOvr>
    <a:masterClrMapping/>
  </p:clrMapOvr>
  <p:extLst>
    <p:ext uri="{DCECCB84-F9BA-43D5-87BE-67443E8EF086}">
      <p15:sldGuideLst>
        <p15:guide id="1" orient="horz" pos="1656">
          <p15:clr>
            <a:srgbClr val="FA7B17"/>
          </p15:clr>
        </p15:guide>
        <p15:guide id="2" orient="horz" pos="2951">
          <p15:clr>
            <a:srgbClr val="E46962"/>
          </p15:clr>
        </p15:guide>
        <p15:guide id="3" pos="286">
          <p15:clr>
            <a:srgbClr val="E46962"/>
          </p15:clr>
        </p15:guide>
      </p15:sldGuideLst>
    </p:ext>
  </p:extLst>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10 Cover">
  <p:cSld name="CUSTOM_13_3">
    <p:bg>
      <p:bgPr>
        <a:solidFill>
          <a:schemeClr val="dk2"/>
        </a:solidFill>
      </p:bgPr>
    </p:bg>
    <p:spTree>
      <p:nvGrpSpPr>
        <p:cNvPr id="44" name="Shape 44"/>
        <p:cNvGrpSpPr/>
        <p:nvPr/>
      </p:nvGrpSpPr>
      <p:grpSpPr>
        <a:xfrm>
          <a:off x="0" y="0"/>
          <a:ext cx="0" cy="0"/>
          <a:chOff x="0" y="0"/>
          <a:chExt cx="0" cy="0"/>
        </a:xfrm>
      </p:grpSpPr>
      <p:pic>
        <p:nvPicPr>
          <p:cNvPr id="45" name="Google Shape;45;p11" title="asce_logo_vt_wht_rgb_300.png"/>
          <p:cNvPicPr preferRelativeResize="0"/>
          <p:nvPr/>
        </p:nvPicPr>
        <p:blipFill rotWithShape="1">
          <a:blip r:embed="rId2">
            <a:alphaModFix/>
          </a:blip>
          <a:srcRect b="0" l="0" r="0" t="0"/>
          <a:stretch/>
        </p:blipFill>
        <p:spPr>
          <a:xfrm>
            <a:off x="454489" y="3905348"/>
            <a:ext cx="1235025" cy="780099"/>
          </a:xfrm>
          <a:prstGeom prst="rect">
            <a:avLst/>
          </a:prstGeom>
          <a:noFill/>
          <a:ln>
            <a:noFill/>
          </a:ln>
        </p:spPr>
      </p:pic>
      <p:sp>
        <p:nvSpPr>
          <p:cNvPr id="46" name="Google Shape;46;p11"/>
          <p:cNvSpPr txBox="1"/>
          <p:nvPr>
            <p:ph type="title"/>
          </p:nvPr>
        </p:nvSpPr>
        <p:spPr>
          <a:xfrm>
            <a:off x="454501" y="710850"/>
            <a:ext cx="8176800" cy="518100"/>
          </a:xfrm>
          <a:prstGeom prst="rect">
            <a:avLst/>
          </a:prstGeom>
          <a:noFill/>
          <a:ln>
            <a:noFill/>
          </a:ln>
        </p:spPr>
        <p:txBody>
          <a:bodyPr anchorCtr="0" anchor="b" bIns="0" lIns="0" spcFirstLastPara="1" rIns="0" wrap="square" tIns="0">
            <a:noAutofit/>
          </a:bodyPr>
          <a:lstStyle>
            <a:lvl1pPr lvl="0">
              <a:lnSpc>
                <a:spcPct val="90000"/>
              </a:lnSpc>
              <a:spcBef>
                <a:spcPts val="0"/>
              </a:spcBef>
              <a:spcAft>
                <a:spcPts val="0"/>
              </a:spcAft>
              <a:buClr>
                <a:schemeClr val="lt1"/>
              </a:buClr>
              <a:buSzPts val="3600"/>
              <a:buFont typeface="Roboto Light"/>
              <a:buNone/>
              <a:defRPr sz="3600">
                <a:solidFill>
                  <a:schemeClr val="lt1"/>
                </a:solidFill>
                <a:latin typeface="Roboto Light"/>
                <a:ea typeface="Roboto Light"/>
                <a:cs typeface="Roboto Light"/>
                <a:sym typeface="Roboto Light"/>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7" name="Google Shape;47;p11"/>
          <p:cNvSpPr txBox="1"/>
          <p:nvPr>
            <p:ph idx="1" type="subTitle"/>
          </p:nvPr>
        </p:nvSpPr>
        <p:spPr>
          <a:xfrm>
            <a:off x="454505" y="1397075"/>
            <a:ext cx="8176800" cy="282000"/>
          </a:xfrm>
          <a:prstGeom prst="rect">
            <a:avLst/>
          </a:prstGeom>
        </p:spPr>
        <p:txBody>
          <a:bodyPr anchorCtr="0" anchor="t" bIns="0" lIns="0" spcFirstLastPara="1" rIns="0" wrap="square" tIns="0">
            <a:normAutofit/>
          </a:bodyPr>
          <a:lstStyle>
            <a:lvl1pPr lvl="0">
              <a:lnSpc>
                <a:spcPct val="90000"/>
              </a:lnSpc>
              <a:spcBef>
                <a:spcPts val="0"/>
              </a:spcBef>
              <a:spcAft>
                <a:spcPts val="0"/>
              </a:spcAft>
              <a:buClr>
                <a:schemeClr val="lt1"/>
              </a:buClr>
              <a:buSzPts val="2000"/>
              <a:buFont typeface="Roboto"/>
              <a:buNone/>
              <a:defRPr b="1" sz="2000">
                <a:solidFill>
                  <a:schemeClr val="lt1"/>
                </a:solidFill>
                <a:latin typeface="Roboto"/>
                <a:ea typeface="Roboto"/>
                <a:cs typeface="Roboto"/>
                <a:sym typeface="Roboto"/>
              </a:defRPr>
            </a:lvl1pPr>
            <a:lvl2pPr lvl="1">
              <a:spcBef>
                <a:spcPts val="0"/>
              </a:spcBef>
              <a:spcAft>
                <a:spcPts val="0"/>
              </a:spcAft>
              <a:buSzPts val="1000"/>
              <a:buNone/>
              <a:defRPr/>
            </a:lvl2pPr>
            <a:lvl3pPr lvl="2">
              <a:spcBef>
                <a:spcPts val="0"/>
              </a:spcBef>
              <a:spcAft>
                <a:spcPts val="0"/>
              </a:spcAft>
              <a:buSzPts val="1000"/>
              <a:buNone/>
              <a:defRPr/>
            </a:lvl3pPr>
            <a:lvl4pPr lvl="3">
              <a:spcBef>
                <a:spcPts val="0"/>
              </a:spcBef>
              <a:spcAft>
                <a:spcPts val="0"/>
              </a:spcAft>
              <a:buSzPts val="1000"/>
              <a:buNone/>
              <a:defRPr/>
            </a:lvl4pPr>
            <a:lvl5pPr lvl="4">
              <a:spcBef>
                <a:spcPts val="0"/>
              </a:spcBef>
              <a:spcAft>
                <a:spcPts val="0"/>
              </a:spcAft>
              <a:buSzPts val="1000"/>
              <a:buNone/>
              <a:defRPr/>
            </a:lvl5pPr>
            <a:lvl6pPr lvl="5">
              <a:spcBef>
                <a:spcPts val="0"/>
              </a:spcBef>
              <a:spcAft>
                <a:spcPts val="0"/>
              </a:spcAft>
              <a:buSzPts val="1000"/>
              <a:buNone/>
              <a:defRPr/>
            </a:lvl6pPr>
            <a:lvl7pPr lvl="6">
              <a:spcBef>
                <a:spcPts val="0"/>
              </a:spcBef>
              <a:spcAft>
                <a:spcPts val="0"/>
              </a:spcAft>
              <a:buSzPts val="1000"/>
              <a:buNone/>
              <a:defRPr/>
            </a:lvl7pPr>
            <a:lvl8pPr lvl="7">
              <a:spcBef>
                <a:spcPts val="0"/>
              </a:spcBef>
              <a:spcAft>
                <a:spcPts val="0"/>
              </a:spcAft>
              <a:buSzPts val="1000"/>
              <a:buNone/>
              <a:defRPr/>
            </a:lvl8pPr>
            <a:lvl9pPr lvl="8">
              <a:spcBef>
                <a:spcPts val="0"/>
              </a:spcBef>
              <a:spcAft>
                <a:spcPts val="0"/>
              </a:spcAft>
              <a:buSzPts val="1000"/>
              <a:buNone/>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11 Cover">
  <p:cSld name="CUSTOM_13_2_1">
    <p:bg>
      <p:bgPr>
        <a:solidFill>
          <a:schemeClr val="lt2"/>
        </a:solidFill>
      </p:bgPr>
    </p:bg>
    <p:spTree>
      <p:nvGrpSpPr>
        <p:cNvPr id="48" name="Shape 48"/>
        <p:cNvGrpSpPr/>
        <p:nvPr/>
      </p:nvGrpSpPr>
      <p:grpSpPr>
        <a:xfrm>
          <a:off x="0" y="0"/>
          <a:ext cx="0" cy="0"/>
          <a:chOff x="0" y="0"/>
          <a:chExt cx="0" cy="0"/>
        </a:xfrm>
      </p:grpSpPr>
      <p:pic>
        <p:nvPicPr>
          <p:cNvPr id="49" name="Google Shape;49;p12" title="asce_logo_vt_wht_rgb_300.png"/>
          <p:cNvPicPr preferRelativeResize="0"/>
          <p:nvPr/>
        </p:nvPicPr>
        <p:blipFill rotWithShape="1">
          <a:blip r:embed="rId2">
            <a:alphaModFix/>
          </a:blip>
          <a:srcRect b="0" l="0" r="0" t="0"/>
          <a:stretch/>
        </p:blipFill>
        <p:spPr>
          <a:xfrm>
            <a:off x="454489" y="3905348"/>
            <a:ext cx="1235025" cy="780099"/>
          </a:xfrm>
          <a:prstGeom prst="rect">
            <a:avLst/>
          </a:prstGeom>
          <a:noFill/>
          <a:ln>
            <a:noFill/>
          </a:ln>
        </p:spPr>
      </p:pic>
      <p:sp>
        <p:nvSpPr>
          <p:cNvPr id="50" name="Google Shape;50;p12"/>
          <p:cNvSpPr txBox="1"/>
          <p:nvPr>
            <p:ph type="title"/>
          </p:nvPr>
        </p:nvSpPr>
        <p:spPr>
          <a:xfrm>
            <a:off x="454501" y="710850"/>
            <a:ext cx="8176800" cy="518100"/>
          </a:xfrm>
          <a:prstGeom prst="rect">
            <a:avLst/>
          </a:prstGeom>
          <a:noFill/>
          <a:ln>
            <a:noFill/>
          </a:ln>
        </p:spPr>
        <p:txBody>
          <a:bodyPr anchorCtr="0" anchor="b" bIns="0" lIns="0" spcFirstLastPara="1" rIns="0" wrap="square" tIns="0">
            <a:noAutofit/>
          </a:bodyPr>
          <a:lstStyle>
            <a:lvl1pPr lvl="0">
              <a:lnSpc>
                <a:spcPct val="90000"/>
              </a:lnSpc>
              <a:spcBef>
                <a:spcPts val="0"/>
              </a:spcBef>
              <a:spcAft>
                <a:spcPts val="0"/>
              </a:spcAft>
              <a:buClr>
                <a:schemeClr val="lt1"/>
              </a:buClr>
              <a:buSzPts val="3600"/>
              <a:buFont typeface="Roboto Light"/>
              <a:buNone/>
              <a:defRPr sz="3600">
                <a:solidFill>
                  <a:schemeClr val="lt1"/>
                </a:solidFill>
                <a:latin typeface="Roboto Light"/>
                <a:ea typeface="Roboto Light"/>
                <a:cs typeface="Roboto Light"/>
                <a:sym typeface="Roboto Light"/>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12"/>
          <p:cNvSpPr txBox="1"/>
          <p:nvPr>
            <p:ph idx="1" type="subTitle"/>
          </p:nvPr>
        </p:nvSpPr>
        <p:spPr>
          <a:xfrm>
            <a:off x="454505" y="1397075"/>
            <a:ext cx="8176800" cy="282000"/>
          </a:xfrm>
          <a:prstGeom prst="rect">
            <a:avLst/>
          </a:prstGeom>
        </p:spPr>
        <p:txBody>
          <a:bodyPr anchorCtr="0" anchor="t" bIns="0" lIns="0" spcFirstLastPara="1" rIns="0" wrap="square" tIns="0">
            <a:normAutofit/>
          </a:bodyPr>
          <a:lstStyle>
            <a:lvl1pPr lvl="0">
              <a:lnSpc>
                <a:spcPct val="90000"/>
              </a:lnSpc>
              <a:spcBef>
                <a:spcPts val="0"/>
              </a:spcBef>
              <a:spcAft>
                <a:spcPts val="0"/>
              </a:spcAft>
              <a:buClr>
                <a:schemeClr val="lt1"/>
              </a:buClr>
              <a:buSzPts val="2000"/>
              <a:buFont typeface="Roboto"/>
              <a:buNone/>
              <a:defRPr b="1" sz="2000">
                <a:solidFill>
                  <a:schemeClr val="lt1"/>
                </a:solidFill>
                <a:latin typeface="Roboto"/>
                <a:ea typeface="Roboto"/>
                <a:cs typeface="Roboto"/>
                <a:sym typeface="Roboto"/>
              </a:defRPr>
            </a:lvl1pPr>
            <a:lvl2pPr lvl="1">
              <a:spcBef>
                <a:spcPts val="0"/>
              </a:spcBef>
              <a:spcAft>
                <a:spcPts val="0"/>
              </a:spcAft>
              <a:buSzPts val="1000"/>
              <a:buNone/>
              <a:defRPr/>
            </a:lvl2pPr>
            <a:lvl3pPr lvl="2">
              <a:spcBef>
                <a:spcPts val="0"/>
              </a:spcBef>
              <a:spcAft>
                <a:spcPts val="0"/>
              </a:spcAft>
              <a:buSzPts val="1000"/>
              <a:buNone/>
              <a:defRPr/>
            </a:lvl3pPr>
            <a:lvl4pPr lvl="3">
              <a:spcBef>
                <a:spcPts val="0"/>
              </a:spcBef>
              <a:spcAft>
                <a:spcPts val="0"/>
              </a:spcAft>
              <a:buSzPts val="1000"/>
              <a:buNone/>
              <a:defRPr/>
            </a:lvl4pPr>
            <a:lvl5pPr lvl="4">
              <a:spcBef>
                <a:spcPts val="0"/>
              </a:spcBef>
              <a:spcAft>
                <a:spcPts val="0"/>
              </a:spcAft>
              <a:buSzPts val="1000"/>
              <a:buNone/>
              <a:defRPr/>
            </a:lvl5pPr>
            <a:lvl6pPr lvl="5">
              <a:spcBef>
                <a:spcPts val="0"/>
              </a:spcBef>
              <a:spcAft>
                <a:spcPts val="0"/>
              </a:spcAft>
              <a:buSzPts val="1000"/>
              <a:buNone/>
              <a:defRPr/>
            </a:lvl6pPr>
            <a:lvl7pPr lvl="6">
              <a:spcBef>
                <a:spcPts val="0"/>
              </a:spcBef>
              <a:spcAft>
                <a:spcPts val="0"/>
              </a:spcAft>
              <a:buSzPts val="1000"/>
              <a:buNone/>
              <a:defRPr/>
            </a:lvl7pPr>
            <a:lvl8pPr lvl="7">
              <a:spcBef>
                <a:spcPts val="0"/>
              </a:spcBef>
              <a:spcAft>
                <a:spcPts val="0"/>
              </a:spcAft>
              <a:buSzPts val="1000"/>
              <a:buNone/>
              <a:defRPr/>
            </a:lvl8pPr>
            <a:lvl9pPr lvl="8">
              <a:spcBef>
                <a:spcPts val="0"/>
              </a:spcBef>
              <a:spcAft>
                <a:spcPts val="0"/>
              </a:spcAft>
              <a:buSzPts val="1000"/>
              <a:buNone/>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12 Cover">
  <p:cSld name="CUSTOM_13_1_2">
    <p:bg>
      <p:bgPr>
        <a:solidFill>
          <a:schemeClr val="accent2"/>
        </a:solidFill>
      </p:bgPr>
    </p:bg>
    <p:spTree>
      <p:nvGrpSpPr>
        <p:cNvPr id="52" name="Shape 52"/>
        <p:cNvGrpSpPr/>
        <p:nvPr/>
      </p:nvGrpSpPr>
      <p:grpSpPr>
        <a:xfrm>
          <a:off x="0" y="0"/>
          <a:ext cx="0" cy="0"/>
          <a:chOff x="0" y="0"/>
          <a:chExt cx="0" cy="0"/>
        </a:xfrm>
      </p:grpSpPr>
      <p:pic>
        <p:nvPicPr>
          <p:cNvPr id="53" name="Google Shape;53;p13" title="asce_logo_vt_wht_rgb_300.png"/>
          <p:cNvPicPr preferRelativeResize="0"/>
          <p:nvPr/>
        </p:nvPicPr>
        <p:blipFill rotWithShape="1">
          <a:blip r:embed="rId2">
            <a:alphaModFix/>
          </a:blip>
          <a:srcRect b="0" l="0" r="0" t="0"/>
          <a:stretch/>
        </p:blipFill>
        <p:spPr>
          <a:xfrm>
            <a:off x="454489" y="3905348"/>
            <a:ext cx="1235025" cy="780099"/>
          </a:xfrm>
          <a:prstGeom prst="rect">
            <a:avLst/>
          </a:prstGeom>
          <a:noFill/>
          <a:ln>
            <a:noFill/>
          </a:ln>
        </p:spPr>
      </p:pic>
      <p:sp>
        <p:nvSpPr>
          <p:cNvPr id="54" name="Google Shape;54;p13"/>
          <p:cNvSpPr txBox="1"/>
          <p:nvPr>
            <p:ph type="title"/>
          </p:nvPr>
        </p:nvSpPr>
        <p:spPr>
          <a:xfrm>
            <a:off x="454501" y="710850"/>
            <a:ext cx="8176800" cy="518100"/>
          </a:xfrm>
          <a:prstGeom prst="rect">
            <a:avLst/>
          </a:prstGeom>
          <a:noFill/>
          <a:ln>
            <a:noFill/>
          </a:ln>
        </p:spPr>
        <p:txBody>
          <a:bodyPr anchorCtr="0" anchor="b" bIns="0" lIns="0" spcFirstLastPara="1" rIns="0" wrap="square" tIns="0">
            <a:noAutofit/>
          </a:bodyPr>
          <a:lstStyle>
            <a:lvl1pPr lvl="0">
              <a:lnSpc>
                <a:spcPct val="90000"/>
              </a:lnSpc>
              <a:spcBef>
                <a:spcPts val="0"/>
              </a:spcBef>
              <a:spcAft>
                <a:spcPts val="0"/>
              </a:spcAft>
              <a:buClr>
                <a:schemeClr val="lt1"/>
              </a:buClr>
              <a:buSzPts val="3600"/>
              <a:buFont typeface="Roboto Light"/>
              <a:buNone/>
              <a:defRPr sz="3600">
                <a:solidFill>
                  <a:schemeClr val="lt1"/>
                </a:solidFill>
                <a:latin typeface="Roboto Light"/>
                <a:ea typeface="Roboto Light"/>
                <a:cs typeface="Roboto Light"/>
                <a:sym typeface="Roboto Light"/>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5" name="Google Shape;55;p13"/>
          <p:cNvSpPr txBox="1"/>
          <p:nvPr>
            <p:ph idx="1" type="subTitle"/>
          </p:nvPr>
        </p:nvSpPr>
        <p:spPr>
          <a:xfrm>
            <a:off x="454505" y="1397075"/>
            <a:ext cx="8176800" cy="282000"/>
          </a:xfrm>
          <a:prstGeom prst="rect">
            <a:avLst/>
          </a:prstGeom>
        </p:spPr>
        <p:txBody>
          <a:bodyPr anchorCtr="0" anchor="t" bIns="0" lIns="0" spcFirstLastPara="1" rIns="0" wrap="square" tIns="0">
            <a:normAutofit/>
          </a:bodyPr>
          <a:lstStyle>
            <a:lvl1pPr lvl="0">
              <a:lnSpc>
                <a:spcPct val="90000"/>
              </a:lnSpc>
              <a:spcBef>
                <a:spcPts val="0"/>
              </a:spcBef>
              <a:spcAft>
                <a:spcPts val="0"/>
              </a:spcAft>
              <a:buClr>
                <a:schemeClr val="lt1"/>
              </a:buClr>
              <a:buSzPts val="2000"/>
              <a:buFont typeface="Roboto"/>
              <a:buNone/>
              <a:defRPr b="1" sz="2000">
                <a:solidFill>
                  <a:schemeClr val="lt1"/>
                </a:solidFill>
                <a:latin typeface="Roboto"/>
                <a:ea typeface="Roboto"/>
                <a:cs typeface="Roboto"/>
                <a:sym typeface="Roboto"/>
              </a:defRPr>
            </a:lvl1pPr>
            <a:lvl2pPr lvl="1">
              <a:spcBef>
                <a:spcPts val="0"/>
              </a:spcBef>
              <a:spcAft>
                <a:spcPts val="0"/>
              </a:spcAft>
              <a:buSzPts val="1000"/>
              <a:buNone/>
              <a:defRPr/>
            </a:lvl2pPr>
            <a:lvl3pPr lvl="2">
              <a:spcBef>
                <a:spcPts val="0"/>
              </a:spcBef>
              <a:spcAft>
                <a:spcPts val="0"/>
              </a:spcAft>
              <a:buSzPts val="1000"/>
              <a:buNone/>
              <a:defRPr/>
            </a:lvl3pPr>
            <a:lvl4pPr lvl="3">
              <a:spcBef>
                <a:spcPts val="0"/>
              </a:spcBef>
              <a:spcAft>
                <a:spcPts val="0"/>
              </a:spcAft>
              <a:buSzPts val="1000"/>
              <a:buNone/>
              <a:defRPr/>
            </a:lvl4pPr>
            <a:lvl5pPr lvl="4">
              <a:spcBef>
                <a:spcPts val="0"/>
              </a:spcBef>
              <a:spcAft>
                <a:spcPts val="0"/>
              </a:spcAft>
              <a:buSzPts val="1000"/>
              <a:buNone/>
              <a:defRPr/>
            </a:lvl5pPr>
            <a:lvl6pPr lvl="5">
              <a:spcBef>
                <a:spcPts val="0"/>
              </a:spcBef>
              <a:spcAft>
                <a:spcPts val="0"/>
              </a:spcAft>
              <a:buSzPts val="1000"/>
              <a:buNone/>
              <a:defRPr/>
            </a:lvl6pPr>
            <a:lvl7pPr lvl="6">
              <a:spcBef>
                <a:spcPts val="0"/>
              </a:spcBef>
              <a:spcAft>
                <a:spcPts val="0"/>
              </a:spcAft>
              <a:buSzPts val="1000"/>
              <a:buNone/>
              <a:defRPr/>
            </a:lvl7pPr>
            <a:lvl8pPr lvl="7">
              <a:spcBef>
                <a:spcPts val="0"/>
              </a:spcBef>
              <a:spcAft>
                <a:spcPts val="0"/>
              </a:spcAft>
              <a:buSzPts val="1000"/>
              <a:buNone/>
              <a:defRPr/>
            </a:lvl8pPr>
            <a:lvl9pPr lvl="8">
              <a:spcBef>
                <a:spcPts val="0"/>
              </a:spcBef>
              <a:spcAft>
                <a:spcPts val="0"/>
              </a:spcAft>
              <a:buSzPts val="1000"/>
              <a:buNone/>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13 Cover">
  <p:cSld name="CUSTOM_13_1_1_1">
    <p:bg>
      <p:bgPr>
        <a:solidFill>
          <a:schemeClr val="accent1"/>
        </a:solidFill>
      </p:bgPr>
    </p:bg>
    <p:spTree>
      <p:nvGrpSpPr>
        <p:cNvPr id="56" name="Shape 56"/>
        <p:cNvGrpSpPr/>
        <p:nvPr/>
      </p:nvGrpSpPr>
      <p:grpSpPr>
        <a:xfrm>
          <a:off x="0" y="0"/>
          <a:ext cx="0" cy="0"/>
          <a:chOff x="0" y="0"/>
          <a:chExt cx="0" cy="0"/>
        </a:xfrm>
      </p:grpSpPr>
      <p:pic>
        <p:nvPicPr>
          <p:cNvPr id="57" name="Google Shape;57;p14" title="asce_logo_vt_wht_rgb_300.png"/>
          <p:cNvPicPr preferRelativeResize="0"/>
          <p:nvPr/>
        </p:nvPicPr>
        <p:blipFill rotWithShape="1">
          <a:blip r:embed="rId2">
            <a:alphaModFix/>
          </a:blip>
          <a:srcRect b="0" l="0" r="0" t="0"/>
          <a:stretch/>
        </p:blipFill>
        <p:spPr>
          <a:xfrm>
            <a:off x="454489" y="3905348"/>
            <a:ext cx="1235025" cy="780099"/>
          </a:xfrm>
          <a:prstGeom prst="rect">
            <a:avLst/>
          </a:prstGeom>
          <a:noFill/>
          <a:ln>
            <a:noFill/>
          </a:ln>
        </p:spPr>
      </p:pic>
      <p:sp>
        <p:nvSpPr>
          <p:cNvPr id="58" name="Google Shape;58;p14"/>
          <p:cNvSpPr txBox="1"/>
          <p:nvPr>
            <p:ph type="title"/>
          </p:nvPr>
        </p:nvSpPr>
        <p:spPr>
          <a:xfrm>
            <a:off x="454501" y="710850"/>
            <a:ext cx="8176800" cy="518100"/>
          </a:xfrm>
          <a:prstGeom prst="rect">
            <a:avLst/>
          </a:prstGeom>
          <a:noFill/>
          <a:ln>
            <a:noFill/>
          </a:ln>
        </p:spPr>
        <p:txBody>
          <a:bodyPr anchorCtr="0" anchor="b" bIns="0" lIns="0" spcFirstLastPara="1" rIns="0" wrap="square" tIns="0">
            <a:noAutofit/>
          </a:bodyPr>
          <a:lstStyle>
            <a:lvl1pPr lvl="0">
              <a:lnSpc>
                <a:spcPct val="90000"/>
              </a:lnSpc>
              <a:spcBef>
                <a:spcPts val="0"/>
              </a:spcBef>
              <a:spcAft>
                <a:spcPts val="0"/>
              </a:spcAft>
              <a:buClr>
                <a:schemeClr val="lt1"/>
              </a:buClr>
              <a:buSzPts val="3600"/>
              <a:buFont typeface="Roboto Light"/>
              <a:buNone/>
              <a:defRPr sz="3600">
                <a:solidFill>
                  <a:schemeClr val="lt1"/>
                </a:solidFill>
                <a:latin typeface="Roboto Light"/>
                <a:ea typeface="Roboto Light"/>
                <a:cs typeface="Roboto Light"/>
                <a:sym typeface="Roboto Light"/>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9" name="Google Shape;59;p14"/>
          <p:cNvSpPr txBox="1"/>
          <p:nvPr>
            <p:ph idx="1" type="subTitle"/>
          </p:nvPr>
        </p:nvSpPr>
        <p:spPr>
          <a:xfrm>
            <a:off x="454505" y="1397075"/>
            <a:ext cx="8176800" cy="282000"/>
          </a:xfrm>
          <a:prstGeom prst="rect">
            <a:avLst/>
          </a:prstGeom>
        </p:spPr>
        <p:txBody>
          <a:bodyPr anchorCtr="0" anchor="t" bIns="0" lIns="0" spcFirstLastPara="1" rIns="0" wrap="square" tIns="0">
            <a:normAutofit/>
          </a:bodyPr>
          <a:lstStyle>
            <a:lvl1pPr lvl="0">
              <a:lnSpc>
                <a:spcPct val="90000"/>
              </a:lnSpc>
              <a:spcBef>
                <a:spcPts val="0"/>
              </a:spcBef>
              <a:spcAft>
                <a:spcPts val="0"/>
              </a:spcAft>
              <a:buClr>
                <a:schemeClr val="lt1"/>
              </a:buClr>
              <a:buSzPts val="2000"/>
              <a:buFont typeface="Roboto"/>
              <a:buNone/>
              <a:defRPr b="1" sz="2000">
                <a:solidFill>
                  <a:schemeClr val="lt1"/>
                </a:solidFill>
                <a:latin typeface="Roboto"/>
                <a:ea typeface="Roboto"/>
                <a:cs typeface="Roboto"/>
                <a:sym typeface="Roboto"/>
              </a:defRPr>
            </a:lvl1pPr>
            <a:lvl2pPr lvl="1">
              <a:spcBef>
                <a:spcPts val="0"/>
              </a:spcBef>
              <a:spcAft>
                <a:spcPts val="0"/>
              </a:spcAft>
              <a:buSzPts val="1000"/>
              <a:buNone/>
              <a:defRPr/>
            </a:lvl2pPr>
            <a:lvl3pPr lvl="2">
              <a:spcBef>
                <a:spcPts val="0"/>
              </a:spcBef>
              <a:spcAft>
                <a:spcPts val="0"/>
              </a:spcAft>
              <a:buSzPts val="1000"/>
              <a:buNone/>
              <a:defRPr/>
            </a:lvl3pPr>
            <a:lvl4pPr lvl="3">
              <a:spcBef>
                <a:spcPts val="0"/>
              </a:spcBef>
              <a:spcAft>
                <a:spcPts val="0"/>
              </a:spcAft>
              <a:buSzPts val="1000"/>
              <a:buNone/>
              <a:defRPr/>
            </a:lvl4pPr>
            <a:lvl5pPr lvl="4">
              <a:spcBef>
                <a:spcPts val="0"/>
              </a:spcBef>
              <a:spcAft>
                <a:spcPts val="0"/>
              </a:spcAft>
              <a:buSzPts val="1000"/>
              <a:buNone/>
              <a:defRPr/>
            </a:lvl5pPr>
            <a:lvl6pPr lvl="5">
              <a:spcBef>
                <a:spcPts val="0"/>
              </a:spcBef>
              <a:spcAft>
                <a:spcPts val="0"/>
              </a:spcAft>
              <a:buSzPts val="1000"/>
              <a:buNone/>
              <a:defRPr/>
            </a:lvl6pPr>
            <a:lvl7pPr lvl="6">
              <a:spcBef>
                <a:spcPts val="0"/>
              </a:spcBef>
              <a:spcAft>
                <a:spcPts val="0"/>
              </a:spcAft>
              <a:buSzPts val="1000"/>
              <a:buNone/>
              <a:defRPr/>
            </a:lvl7pPr>
            <a:lvl8pPr lvl="7">
              <a:spcBef>
                <a:spcPts val="0"/>
              </a:spcBef>
              <a:spcAft>
                <a:spcPts val="0"/>
              </a:spcAft>
              <a:buSzPts val="1000"/>
              <a:buNone/>
              <a:defRPr/>
            </a:lvl8pPr>
            <a:lvl9pPr lvl="8">
              <a:spcBef>
                <a:spcPts val="0"/>
              </a:spcBef>
              <a:spcAft>
                <a:spcPts val="0"/>
              </a:spcAft>
              <a:buSzPts val="1000"/>
              <a:buNone/>
              <a:defRPr/>
            </a:lvl9pPr>
          </a:lstStyle>
          <a:p/>
        </p:txBody>
      </p:sp>
    </p:spTree>
  </p:cSld>
  <p:clrMapOvr>
    <a:masterClrMapping/>
  </p:clrMapOvr>
  <p:extLst>
    <p:ext uri="{DCECCB84-F9BA-43D5-87BE-67443E8EF086}">
      <p15:sldGuideLst>
        <p15:guide id="1" orient="horz" pos="1620">
          <p15:clr>
            <a:srgbClr val="E46962"/>
          </p15:clr>
        </p15:guide>
        <p15:guide id="2" pos="2880">
          <p15:clr>
            <a:srgbClr val="E46962"/>
          </p15:clr>
        </p15:guide>
      </p15:sldGuideLst>
    </p:ext>
  </p:extLst>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14 Cover">
  <p:cSld name="CUSTOM_13_1_2_1_1_1">
    <p:bg>
      <p:bgPr>
        <a:solidFill>
          <a:schemeClr val="accent3"/>
        </a:solidFill>
      </p:bgPr>
    </p:bg>
    <p:spTree>
      <p:nvGrpSpPr>
        <p:cNvPr id="60" name="Shape 60"/>
        <p:cNvGrpSpPr/>
        <p:nvPr/>
      </p:nvGrpSpPr>
      <p:grpSpPr>
        <a:xfrm>
          <a:off x="0" y="0"/>
          <a:ext cx="0" cy="0"/>
          <a:chOff x="0" y="0"/>
          <a:chExt cx="0" cy="0"/>
        </a:xfrm>
      </p:grpSpPr>
      <p:sp>
        <p:nvSpPr>
          <p:cNvPr id="61" name="Google Shape;61;p15"/>
          <p:cNvSpPr/>
          <p:nvPr>
            <p:ph idx="2" type="pic"/>
          </p:nvPr>
        </p:nvSpPr>
        <p:spPr>
          <a:xfrm>
            <a:off x="5477700" y="0"/>
            <a:ext cx="3666300" cy="5143500"/>
          </a:xfrm>
          <a:prstGeom prst="rect">
            <a:avLst/>
          </a:prstGeom>
          <a:noFill/>
          <a:ln>
            <a:noFill/>
          </a:ln>
        </p:spPr>
      </p:sp>
      <p:pic>
        <p:nvPicPr>
          <p:cNvPr id="62" name="Google Shape;62;p15" title="asce_logo_vt_blk_rgb_300.png"/>
          <p:cNvPicPr preferRelativeResize="0"/>
          <p:nvPr/>
        </p:nvPicPr>
        <p:blipFill>
          <a:blip r:embed="rId2">
            <a:alphaModFix/>
          </a:blip>
          <a:stretch>
            <a:fillRect/>
          </a:stretch>
        </p:blipFill>
        <p:spPr>
          <a:xfrm>
            <a:off x="454489" y="3905348"/>
            <a:ext cx="1235025" cy="780099"/>
          </a:xfrm>
          <a:prstGeom prst="rect">
            <a:avLst/>
          </a:prstGeom>
          <a:noFill/>
          <a:ln>
            <a:noFill/>
          </a:ln>
        </p:spPr>
      </p:pic>
      <p:sp>
        <p:nvSpPr>
          <p:cNvPr id="63" name="Google Shape;63;p15"/>
          <p:cNvSpPr txBox="1"/>
          <p:nvPr>
            <p:ph type="title"/>
          </p:nvPr>
        </p:nvSpPr>
        <p:spPr>
          <a:xfrm>
            <a:off x="454501" y="710850"/>
            <a:ext cx="4559100" cy="518100"/>
          </a:xfrm>
          <a:prstGeom prst="rect">
            <a:avLst/>
          </a:prstGeom>
          <a:noFill/>
          <a:ln>
            <a:noFill/>
          </a:ln>
        </p:spPr>
        <p:txBody>
          <a:bodyPr anchorCtr="0" anchor="b" bIns="0" lIns="0" spcFirstLastPara="1" rIns="0" wrap="square" tIns="0">
            <a:noAutofit/>
          </a:bodyPr>
          <a:lstStyle>
            <a:lvl1pPr lvl="0">
              <a:lnSpc>
                <a:spcPct val="90000"/>
              </a:lnSpc>
              <a:spcBef>
                <a:spcPts val="0"/>
              </a:spcBef>
              <a:spcAft>
                <a:spcPts val="0"/>
              </a:spcAft>
              <a:buClr>
                <a:schemeClr val="dk1"/>
              </a:buClr>
              <a:buSzPts val="3600"/>
              <a:buFont typeface="Roboto Light"/>
              <a:buNone/>
              <a:defRPr sz="3600">
                <a:solidFill>
                  <a:schemeClr val="dk1"/>
                </a:solidFill>
                <a:latin typeface="Roboto Light"/>
                <a:ea typeface="Roboto Light"/>
                <a:cs typeface="Roboto Light"/>
                <a:sym typeface="Roboto Light"/>
              </a:defRPr>
            </a:lvl1pPr>
            <a:lvl2pPr lvl="1">
              <a:spcBef>
                <a:spcPts val="0"/>
              </a:spcBef>
              <a:spcAft>
                <a:spcPts val="0"/>
              </a:spcAft>
              <a:buClr>
                <a:schemeClr val="dk1"/>
              </a:buClr>
              <a:buSzPts val="1400"/>
              <a:buNone/>
              <a:defRPr>
                <a:solidFill>
                  <a:schemeClr val="dk1"/>
                </a:solidFill>
              </a:defRPr>
            </a:lvl2pPr>
            <a:lvl3pPr lvl="2">
              <a:spcBef>
                <a:spcPts val="0"/>
              </a:spcBef>
              <a:spcAft>
                <a:spcPts val="0"/>
              </a:spcAft>
              <a:buClr>
                <a:schemeClr val="dk1"/>
              </a:buClr>
              <a:buSzPts val="1400"/>
              <a:buNone/>
              <a:defRPr>
                <a:solidFill>
                  <a:schemeClr val="dk1"/>
                </a:solidFill>
              </a:defRPr>
            </a:lvl3pPr>
            <a:lvl4pPr lvl="3">
              <a:spcBef>
                <a:spcPts val="0"/>
              </a:spcBef>
              <a:spcAft>
                <a:spcPts val="0"/>
              </a:spcAft>
              <a:buClr>
                <a:schemeClr val="dk1"/>
              </a:buClr>
              <a:buSzPts val="1400"/>
              <a:buNone/>
              <a:defRPr>
                <a:solidFill>
                  <a:schemeClr val="dk1"/>
                </a:solidFill>
              </a:defRPr>
            </a:lvl4pPr>
            <a:lvl5pPr lvl="4">
              <a:spcBef>
                <a:spcPts val="0"/>
              </a:spcBef>
              <a:spcAft>
                <a:spcPts val="0"/>
              </a:spcAft>
              <a:buClr>
                <a:schemeClr val="dk1"/>
              </a:buClr>
              <a:buSzPts val="1400"/>
              <a:buNone/>
              <a:defRPr>
                <a:solidFill>
                  <a:schemeClr val="dk1"/>
                </a:solidFill>
              </a:defRPr>
            </a:lvl5pPr>
            <a:lvl6pPr lvl="5">
              <a:spcBef>
                <a:spcPts val="0"/>
              </a:spcBef>
              <a:spcAft>
                <a:spcPts val="0"/>
              </a:spcAft>
              <a:buClr>
                <a:schemeClr val="dk1"/>
              </a:buClr>
              <a:buSzPts val="1400"/>
              <a:buNone/>
              <a:defRPr>
                <a:solidFill>
                  <a:schemeClr val="dk1"/>
                </a:solidFill>
              </a:defRPr>
            </a:lvl6pPr>
            <a:lvl7pPr lvl="6">
              <a:spcBef>
                <a:spcPts val="0"/>
              </a:spcBef>
              <a:spcAft>
                <a:spcPts val="0"/>
              </a:spcAft>
              <a:buClr>
                <a:schemeClr val="dk1"/>
              </a:buClr>
              <a:buSzPts val="1400"/>
              <a:buNone/>
              <a:defRPr>
                <a:solidFill>
                  <a:schemeClr val="dk1"/>
                </a:solidFill>
              </a:defRPr>
            </a:lvl7pPr>
            <a:lvl8pPr lvl="7">
              <a:spcBef>
                <a:spcPts val="0"/>
              </a:spcBef>
              <a:spcAft>
                <a:spcPts val="0"/>
              </a:spcAft>
              <a:buClr>
                <a:schemeClr val="dk1"/>
              </a:buClr>
              <a:buSzPts val="1400"/>
              <a:buNone/>
              <a:defRPr>
                <a:solidFill>
                  <a:schemeClr val="dk1"/>
                </a:solidFill>
              </a:defRPr>
            </a:lvl8pPr>
            <a:lvl9pPr lvl="8">
              <a:spcBef>
                <a:spcPts val="0"/>
              </a:spcBef>
              <a:spcAft>
                <a:spcPts val="0"/>
              </a:spcAft>
              <a:buClr>
                <a:schemeClr val="dk1"/>
              </a:buClr>
              <a:buSzPts val="1400"/>
              <a:buNone/>
              <a:defRPr>
                <a:solidFill>
                  <a:schemeClr val="dk1"/>
                </a:solidFill>
              </a:defRPr>
            </a:lvl9pPr>
          </a:lstStyle>
          <a:p/>
        </p:txBody>
      </p:sp>
      <p:sp>
        <p:nvSpPr>
          <p:cNvPr id="64" name="Google Shape;64;p15"/>
          <p:cNvSpPr txBox="1"/>
          <p:nvPr>
            <p:ph idx="1" type="subTitle"/>
          </p:nvPr>
        </p:nvSpPr>
        <p:spPr>
          <a:xfrm>
            <a:off x="454503" y="1397075"/>
            <a:ext cx="4559100" cy="282000"/>
          </a:xfrm>
          <a:prstGeom prst="rect">
            <a:avLst/>
          </a:prstGeom>
        </p:spPr>
        <p:txBody>
          <a:bodyPr anchorCtr="0" anchor="t" bIns="0" lIns="0" spcFirstLastPara="1" rIns="0" wrap="square" tIns="0">
            <a:normAutofit/>
          </a:bodyPr>
          <a:lstStyle>
            <a:lvl1pPr lvl="0">
              <a:lnSpc>
                <a:spcPct val="90000"/>
              </a:lnSpc>
              <a:spcBef>
                <a:spcPts val="0"/>
              </a:spcBef>
              <a:spcAft>
                <a:spcPts val="0"/>
              </a:spcAft>
              <a:buSzPts val="2000"/>
              <a:buFont typeface="Roboto"/>
              <a:buNone/>
              <a:defRPr b="1" sz="2000">
                <a:latin typeface="Roboto"/>
                <a:ea typeface="Roboto"/>
                <a:cs typeface="Roboto"/>
                <a:sym typeface="Roboto"/>
              </a:defRPr>
            </a:lvl1pPr>
            <a:lvl2pPr lvl="1">
              <a:spcBef>
                <a:spcPts val="0"/>
              </a:spcBef>
              <a:spcAft>
                <a:spcPts val="0"/>
              </a:spcAft>
              <a:buSzPts val="1000"/>
              <a:buNone/>
              <a:defRPr/>
            </a:lvl2pPr>
            <a:lvl3pPr lvl="2">
              <a:spcBef>
                <a:spcPts val="0"/>
              </a:spcBef>
              <a:spcAft>
                <a:spcPts val="0"/>
              </a:spcAft>
              <a:buSzPts val="1000"/>
              <a:buNone/>
              <a:defRPr/>
            </a:lvl3pPr>
            <a:lvl4pPr lvl="3">
              <a:spcBef>
                <a:spcPts val="0"/>
              </a:spcBef>
              <a:spcAft>
                <a:spcPts val="0"/>
              </a:spcAft>
              <a:buSzPts val="1000"/>
              <a:buNone/>
              <a:defRPr/>
            </a:lvl4pPr>
            <a:lvl5pPr lvl="4">
              <a:spcBef>
                <a:spcPts val="0"/>
              </a:spcBef>
              <a:spcAft>
                <a:spcPts val="0"/>
              </a:spcAft>
              <a:buSzPts val="1000"/>
              <a:buNone/>
              <a:defRPr/>
            </a:lvl5pPr>
            <a:lvl6pPr lvl="5">
              <a:spcBef>
                <a:spcPts val="0"/>
              </a:spcBef>
              <a:spcAft>
                <a:spcPts val="0"/>
              </a:spcAft>
              <a:buSzPts val="1000"/>
              <a:buNone/>
              <a:defRPr/>
            </a:lvl6pPr>
            <a:lvl7pPr lvl="6">
              <a:spcBef>
                <a:spcPts val="0"/>
              </a:spcBef>
              <a:spcAft>
                <a:spcPts val="0"/>
              </a:spcAft>
              <a:buSzPts val="1000"/>
              <a:buNone/>
              <a:defRPr/>
            </a:lvl7pPr>
            <a:lvl8pPr lvl="7">
              <a:spcBef>
                <a:spcPts val="0"/>
              </a:spcBef>
              <a:spcAft>
                <a:spcPts val="0"/>
              </a:spcAft>
              <a:buSzPts val="1000"/>
              <a:buNone/>
              <a:defRPr/>
            </a:lvl8pPr>
            <a:lvl9pPr lvl="8">
              <a:spcBef>
                <a:spcPts val="0"/>
              </a:spcBef>
              <a:spcAft>
                <a:spcPts val="0"/>
              </a:spcAft>
              <a:buSzPts val="1000"/>
              <a:buNone/>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15 Cover">
  <p:cSld name="CUSTOM_13_1_2_1_1_1_3">
    <p:bg>
      <p:bgPr>
        <a:solidFill>
          <a:schemeClr val="accent5"/>
        </a:solidFill>
      </p:bgPr>
    </p:bg>
    <p:spTree>
      <p:nvGrpSpPr>
        <p:cNvPr id="65" name="Shape 65"/>
        <p:cNvGrpSpPr/>
        <p:nvPr/>
      </p:nvGrpSpPr>
      <p:grpSpPr>
        <a:xfrm>
          <a:off x="0" y="0"/>
          <a:ext cx="0" cy="0"/>
          <a:chOff x="0" y="0"/>
          <a:chExt cx="0" cy="0"/>
        </a:xfrm>
      </p:grpSpPr>
      <p:sp>
        <p:nvSpPr>
          <p:cNvPr id="66" name="Google Shape;66;p16"/>
          <p:cNvSpPr/>
          <p:nvPr>
            <p:ph idx="2" type="pic"/>
          </p:nvPr>
        </p:nvSpPr>
        <p:spPr>
          <a:xfrm>
            <a:off x="5477700" y="0"/>
            <a:ext cx="3666300" cy="5143500"/>
          </a:xfrm>
          <a:prstGeom prst="rect">
            <a:avLst/>
          </a:prstGeom>
          <a:noFill/>
          <a:ln>
            <a:noFill/>
          </a:ln>
        </p:spPr>
      </p:sp>
      <p:pic>
        <p:nvPicPr>
          <p:cNvPr id="67" name="Google Shape;67;p16" title="asce_logo_vt_blk_rgb_300.png"/>
          <p:cNvPicPr preferRelativeResize="0"/>
          <p:nvPr/>
        </p:nvPicPr>
        <p:blipFill>
          <a:blip r:embed="rId2">
            <a:alphaModFix/>
          </a:blip>
          <a:stretch>
            <a:fillRect/>
          </a:stretch>
        </p:blipFill>
        <p:spPr>
          <a:xfrm>
            <a:off x="454489" y="3905348"/>
            <a:ext cx="1235025" cy="780099"/>
          </a:xfrm>
          <a:prstGeom prst="rect">
            <a:avLst/>
          </a:prstGeom>
          <a:noFill/>
          <a:ln>
            <a:noFill/>
          </a:ln>
        </p:spPr>
      </p:pic>
      <p:sp>
        <p:nvSpPr>
          <p:cNvPr id="68" name="Google Shape;68;p16"/>
          <p:cNvSpPr txBox="1"/>
          <p:nvPr>
            <p:ph type="title"/>
          </p:nvPr>
        </p:nvSpPr>
        <p:spPr>
          <a:xfrm>
            <a:off x="454501" y="710850"/>
            <a:ext cx="4559100" cy="518100"/>
          </a:xfrm>
          <a:prstGeom prst="rect">
            <a:avLst/>
          </a:prstGeom>
          <a:noFill/>
          <a:ln>
            <a:noFill/>
          </a:ln>
        </p:spPr>
        <p:txBody>
          <a:bodyPr anchorCtr="0" anchor="b" bIns="0" lIns="0" spcFirstLastPara="1" rIns="0" wrap="square" tIns="0">
            <a:noAutofit/>
          </a:bodyPr>
          <a:lstStyle>
            <a:lvl1pPr lvl="0">
              <a:lnSpc>
                <a:spcPct val="90000"/>
              </a:lnSpc>
              <a:spcBef>
                <a:spcPts val="0"/>
              </a:spcBef>
              <a:spcAft>
                <a:spcPts val="0"/>
              </a:spcAft>
              <a:buClr>
                <a:schemeClr val="dk1"/>
              </a:buClr>
              <a:buSzPts val="3600"/>
              <a:buFont typeface="Roboto Light"/>
              <a:buNone/>
              <a:defRPr sz="3600">
                <a:solidFill>
                  <a:schemeClr val="dk1"/>
                </a:solidFill>
                <a:latin typeface="Roboto Light"/>
                <a:ea typeface="Roboto Light"/>
                <a:cs typeface="Roboto Light"/>
                <a:sym typeface="Roboto Light"/>
              </a:defRPr>
            </a:lvl1pPr>
            <a:lvl2pPr lvl="1">
              <a:spcBef>
                <a:spcPts val="0"/>
              </a:spcBef>
              <a:spcAft>
                <a:spcPts val="0"/>
              </a:spcAft>
              <a:buClr>
                <a:schemeClr val="dk1"/>
              </a:buClr>
              <a:buSzPts val="1400"/>
              <a:buNone/>
              <a:defRPr>
                <a:solidFill>
                  <a:schemeClr val="dk1"/>
                </a:solidFill>
              </a:defRPr>
            </a:lvl2pPr>
            <a:lvl3pPr lvl="2">
              <a:spcBef>
                <a:spcPts val="0"/>
              </a:spcBef>
              <a:spcAft>
                <a:spcPts val="0"/>
              </a:spcAft>
              <a:buClr>
                <a:schemeClr val="dk1"/>
              </a:buClr>
              <a:buSzPts val="1400"/>
              <a:buNone/>
              <a:defRPr>
                <a:solidFill>
                  <a:schemeClr val="dk1"/>
                </a:solidFill>
              </a:defRPr>
            </a:lvl3pPr>
            <a:lvl4pPr lvl="3">
              <a:spcBef>
                <a:spcPts val="0"/>
              </a:spcBef>
              <a:spcAft>
                <a:spcPts val="0"/>
              </a:spcAft>
              <a:buClr>
                <a:schemeClr val="dk1"/>
              </a:buClr>
              <a:buSzPts val="1400"/>
              <a:buNone/>
              <a:defRPr>
                <a:solidFill>
                  <a:schemeClr val="dk1"/>
                </a:solidFill>
              </a:defRPr>
            </a:lvl4pPr>
            <a:lvl5pPr lvl="4">
              <a:spcBef>
                <a:spcPts val="0"/>
              </a:spcBef>
              <a:spcAft>
                <a:spcPts val="0"/>
              </a:spcAft>
              <a:buClr>
                <a:schemeClr val="dk1"/>
              </a:buClr>
              <a:buSzPts val="1400"/>
              <a:buNone/>
              <a:defRPr>
                <a:solidFill>
                  <a:schemeClr val="dk1"/>
                </a:solidFill>
              </a:defRPr>
            </a:lvl5pPr>
            <a:lvl6pPr lvl="5">
              <a:spcBef>
                <a:spcPts val="0"/>
              </a:spcBef>
              <a:spcAft>
                <a:spcPts val="0"/>
              </a:spcAft>
              <a:buClr>
                <a:schemeClr val="dk1"/>
              </a:buClr>
              <a:buSzPts val="1400"/>
              <a:buNone/>
              <a:defRPr>
                <a:solidFill>
                  <a:schemeClr val="dk1"/>
                </a:solidFill>
              </a:defRPr>
            </a:lvl6pPr>
            <a:lvl7pPr lvl="6">
              <a:spcBef>
                <a:spcPts val="0"/>
              </a:spcBef>
              <a:spcAft>
                <a:spcPts val="0"/>
              </a:spcAft>
              <a:buClr>
                <a:schemeClr val="dk1"/>
              </a:buClr>
              <a:buSzPts val="1400"/>
              <a:buNone/>
              <a:defRPr>
                <a:solidFill>
                  <a:schemeClr val="dk1"/>
                </a:solidFill>
              </a:defRPr>
            </a:lvl7pPr>
            <a:lvl8pPr lvl="7">
              <a:spcBef>
                <a:spcPts val="0"/>
              </a:spcBef>
              <a:spcAft>
                <a:spcPts val="0"/>
              </a:spcAft>
              <a:buClr>
                <a:schemeClr val="dk1"/>
              </a:buClr>
              <a:buSzPts val="1400"/>
              <a:buNone/>
              <a:defRPr>
                <a:solidFill>
                  <a:schemeClr val="dk1"/>
                </a:solidFill>
              </a:defRPr>
            </a:lvl8pPr>
            <a:lvl9pPr lvl="8">
              <a:spcBef>
                <a:spcPts val="0"/>
              </a:spcBef>
              <a:spcAft>
                <a:spcPts val="0"/>
              </a:spcAft>
              <a:buClr>
                <a:schemeClr val="dk1"/>
              </a:buClr>
              <a:buSzPts val="1400"/>
              <a:buNone/>
              <a:defRPr>
                <a:solidFill>
                  <a:schemeClr val="dk1"/>
                </a:solidFill>
              </a:defRPr>
            </a:lvl9pPr>
          </a:lstStyle>
          <a:p/>
        </p:txBody>
      </p:sp>
      <p:sp>
        <p:nvSpPr>
          <p:cNvPr id="69" name="Google Shape;69;p16"/>
          <p:cNvSpPr txBox="1"/>
          <p:nvPr>
            <p:ph idx="1" type="subTitle"/>
          </p:nvPr>
        </p:nvSpPr>
        <p:spPr>
          <a:xfrm>
            <a:off x="454503" y="1397075"/>
            <a:ext cx="4559100" cy="282000"/>
          </a:xfrm>
          <a:prstGeom prst="rect">
            <a:avLst/>
          </a:prstGeom>
        </p:spPr>
        <p:txBody>
          <a:bodyPr anchorCtr="0" anchor="t" bIns="0" lIns="0" spcFirstLastPara="1" rIns="0" wrap="square" tIns="0">
            <a:normAutofit/>
          </a:bodyPr>
          <a:lstStyle>
            <a:lvl1pPr lvl="0">
              <a:lnSpc>
                <a:spcPct val="90000"/>
              </a:lnSpc>
              <a:spcBef>
                <a:spcPts val="0"/>
              </a:spcBef>
              <a:spcAft>
                <a:spcPts val="0"/>
              </a:spcAft>
              <a:buSzPts val="2000"/>
              <a:buFont typeface="Roboto"/>
              <a:buNone/>
              <a:defRPr b="1" sz="2000">
                <a:latin typeface="Roboto"/>
                <a:ea typeface="Roboto"/>
                <a:cs typeface="Roboto"/>
                <a:sym typeface="Roboto"/>
              </a:defRPr>
            </a:lvl1pPr>
            <a:lvl2pPr lvl="1">
              <a:spcBef>
                <a:spcPts val="0"/>
              </a:spcBef>
              <a:spcAft>
                <a:spcPts val="0"/>
              </a:spcAft>
              <a:buSzPts val="1000"/>
              <a:buNone/>
              <a:defRPr/>
            </a:lvl2pPr>
            <a:lvl3pPr lvl="2">
              <a:spcBef>
                <a:spcPts val="0"/>
              </a:spcBef>
              <a:spcAft>
                <a:spcPts val="0"/>
              </a:spcAft>
              <a:buSzPts val="1000"/>
              <a:buNone/>
              <a:defRPr/>
            </a:lvl3pPr>
            <a:lvl4pPr lvl="3">
              <a:spcBef>
                <a:spcPts val="0"/>
              </a:spcBef>
              <a:spcAft>
                <a:spcPts val="0"/>
              </a:spcAft>
              <a:buSzPts val="1000"/>
              <a:buNone/>
              <a:defRPr/>
            </a:lvl4pPr>
            <a:lvl5pPr lvl="4">
              <a:spcBef>
                <a:spcPts val="0"/>
              </a:spcBef>
              <a:spcAft>
                <a:spcPts val="0"/>
              </a:spcAft>
              <a:buSzPts val="1000"/>
              <a:buNone/>
              <a:defRPr/>
            </a:lvl5pPr>
            <a:lvl6pPr lvl="5">
              <a:spcBef>
                <a:spcPts val="0"/>
              </a:spcBef>
              <a:spcAft>
                <a:spcPts val="0"/>
              </a:spcAft>
              <a:buSzPts val="1000"/>
              <a:buNone/>
              <a:defRPr/>
            </a:lvl6pPr>
            <a:lvl7pPr lvl="6">
              <a:spcBef>
                <a:spcPts val="0"/>
              </a:spcBef>
              <a:spcAft>
                <a:spcPts val="0"/>
              </a:spcAft>
              <a:buSzPts val="1000"/>
              <a:buNone/>
              <a:defRPr/>
            </a:lvl7pPr>
            <a:lvl8pPr lvl="7">
              <a:spcBef>
                <a:spcPts val="0"/>
              </a:spcBef>
              <a:spcAft>
                <a:spcPts val="0"/>
              </a:spcAft>
              <a:buSzPts val="1000"/>
              <a:buNone/>
              <a:defRPr/>
            </a:lvl8pPr>
            <a:lvl9pPr lvl="8">
              <a:spcBef>
                <a:spcPts val="0"/>
              </a:spcBef>
              <a:spcAft>
                <a:spcPts val="0"/>
              </a:spcAft>
              <a:buSzPts val="1000"/>
              <a:buNone/>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16 Cover">
  <p:cSld name="CUSTOM_13_1_2_1_1_1_3_1">
    <p:bg>
      <p:bgPr>
        <a:solidFill>
          <a:schemeClr val="accent4"/>
        </a:solidFill>
      </p:bgPr>
    </p:bg>
    <p:spTree>
      <p:nvGrpSpPr>
        <p:cNvPr id="70" name="Shape 70"/>
        <p:cNvGrpSpPr/>
        <p:nvPr/>
      </p:nvGrpSpPr>
      <p:grpSpPr>
        <a:xfrm>
          <a:off x="0" y="0"/>
          <a:ext cx="0" cy="0"/>
          <a:chOff x="0" y="0"/>
          <a:chExt cx="0" cy="0"/>
        </a:xfrm>
      </p:grpSpPr>
      <p:sp>
        <p:nvSpPr>
          <p:cNvPr id="71" name="Google Shape;71;p17"/>
          <p:cNvSpPr/>
          <p:nvPr>
            <p:ph idx="2" type="pic"/>
          </p:nvPr>
        </p:nvSpPr>
        <p:spPr>
          <a:xfrm>
            <a:off x="5477700" y="0"/>
            <a:ext cx="3666300" cy="5143500"/>
          </a:xfrm>
          <a:prstGeom prst="rect">
            <a:avLst/>
          </a:prstGeom>
          <a:noFill/>
          <a:ln>
            <a:noFill/>
          </a:ln>
        </p:spPr>
      </p:sp>
      <p:pic>
        <p:nvPicPr>
          <p:cNvPr id="72" name="Google Shape;72;p17" title="asce_logo_vt_blk_rgb_300.png"/>
          <p:cNvPicPr preferRelativeResize="0"/>
          <p:nvPr/>
        </p:nvPicPr>
        <p:blipFill>
          <a:blip r:embed="rId2">
            <a:alphaModFix/>
          </a:blip>
          <a:stretch>
            <a:fillRect/>
          </a:stretch>
        </p:blipFill>
        <p:spPr>
          <a:xfrm>
            <a:off x="454489" y="3905348"/>
            <a:ext cx="1235025" cy="780099"/>
          </a:xfrm>
          <a:prstGeom prst="rect">
            <a:avLst/>
          </a:prstGeom>
          <a:noFill/>
          <a:ln>
            <a:noFill/>
          </a:ln>
        </p:spPr>
      </p:pic>
      <p:sp>
        <p:nvSpPr>
          <p:cNvPr id="73" name="Google Shape;73;p17"/>
          <p:cNvSpPr txBox="1"/>
          <p:nvPr>
            <p:ph type="title"/>
          </p:nvPr>
        </p:nvSpPr>
        <p:spPr>
          <a:xfrm>
            <a:off x="454501" y="710850"/>
            <a:ext cx="4559100" cy="518100"/>
          </a:xfrm>
          <a:prstGeom prst="rect">
            <a:avLst/>
          </a:prstGeom>
          <a:noFill/>
          <a:ln>
            <a:noFill/>
          </a:ln>
        </p:spPr>
        <p:txBody>
          <a:bodyPr anchorCtr="0" anchor="b" bIns="0" lIns="0" spcFirstLastPara="1" rIns="0" wrap="square" tIns="0">
            <a:noAutofit/>
          </a:bodyPr>
          <a:lstStyle>
            <a:lvl1pPr lvl="0">
              <a:lnSpc>
                <a:spcPct val="90000"/>
              </a:lnSpc>
              <a:spcBef>
                <a:spcPts val="0"/>
              </a:spcBef>
              <a:spcAft>
                <a:spcPts val="0"/>
              </a:spcAft>
              <a:buClr>
                <a:schemeClr val="dk1"/>
              </a:buClr>
              <a:buSzPts val="3600"/>
              <a:buFont typeface="Roboto Light"/>
              <a:buNone/>
              <a:defRPr sz="3600">
                <a:solidFill>
                  <a:schemeClr val="dk1"/>
                </a:solidFill>
                <a:latin typeface="Roboto Light"/>
                <a:ea typeface="Roboto Light"/>
                <a:cs typeface="Roboto Light"/>
                <a:sym typeface="Roboto Light"/>
              </a:defRPr>
            </a:lvl1pPr>
            <a:lvl2pPr lvl="1">
              <a:spcBef>
                <a:spcPts val="0"/>
              </a:spcBef>
              <a:spcAft>
                <a:spcPts val="0"/>
              </a:spcAft>
              <a:buClr>
                <a:schemeClr val="dk1"/>
              </a:buClr>
              <a:buSzPts val="1400"/>
              <a:buNone/>
              <a:defRPr>
                <a:solidFill>
                  <a:schemeClr val="dk1"/>
                </a:solidFill>
              </a:defRPr>
            </a:lvl2pPr>
            <a:lvl3pPr lvl="2">
              <a:spcBef>
                <a:spcPts val="0"/>
              </a:spcBef>
              <a:spcAft>
                <a:spcPts val="0"/>
              </a:spcAft>
              <a:buClr>
                <a:schemeClr val="dk1"/>
              </a:buClr>
              <a:buSzPts val="1400"/>
              <a:buNone/>
              <a:defRPr>
                <a:solidFill>
                  <a:schemeClr val="dk1"/>
                </a:solidFill>
              </a:defRPr>
            </a:lvl3pPr>
            <a:lvl4pPr lvl="3">
              <a:spcBef>
                <a:spcPts val="0"/>
              </a:spcBef>
              <a:spcAft>
                <a:spcPts val="0"/>
              </a:spcAft>
              <a:buClr>
                <a:schemeClr val="dk1"/>
              </a:buClr>
              <a:buSzPts val="1400"/>
              <a:buNone/>
              <a:defRPr>
                <a:solidFill>
                  <a:schemeClr val="dk1"/>
                </a:solidFill>
              </a:defRPr>
            </a:lvl4pPr>
            <a:lvl5pPr lvl="4">
              <a:spcBef>
                <a:spcPts val="0"/>
              </a:spcBef>
              <a:spcAft>
                <a:spcPts val="0"/>
              </a:spcAft>
              <a:buClr>
                <a:schemeClr val="dk1"/>
              </a:buClr>
              <a:buSzPts val="1400"/>
              <a:buNone/>
              <a:defRPr>
                <a:solidFill>
                  <a:schemeClr val="dk1"/>
                </a:solidFill>
              </a:defRPr>
            </a:lvl5pPr>
            <a:lvl6pPr lvl="5">
              <a:spcBef>
                <a:spcPts val="0"/>
              </a:spcBef>
              <a:spcAft>
                <a:spcPts val="0"/>
              </a:spcAft>
              <a:buClr>
                <a:schemeClr val="dk1"/>
              </a:buClr>
              <a:buSzPts val="1400"/>
              <a:buNone/>
              <a:defRPr>
                <a:solidFill>
                  <a:schemeClr val="dk1"/>
                </a:solidFill>
              </a:defRPr>
            </a:lvl6pPr>
            <a:lvl7pPr lvl="6">
              <a:spcBef>
                <a:spcPts val="0"/>
              </a:spcBef>
              <a:spcAft>
                <a:spcPts val="0"/>
              </a:spcAft>
              <a:buClr>
                <a:schemeClr val="dk1"/>
              </a:buClr>
              <a:buSzPts val="1400"/>
              <a:buNone/>
              <a:defRPr>
                <a:solidFill>
                  <a:schemeClr val="dk1"/>
                </a:solidFill>
              </a:defRPr>
            </a:lvl7pPr>
            <a:lvl8pPr lvl="7">
              <a:spcBef>
                <a:spcPts val="0"/>
              </a:spcBef>
              <a:spcAft>
                <a:spcPts val="0"/>
              </a:spcAft>
              <a:buClr>
                <a:schemeClr val="dk1"/>
              </a:buClr>
              <a:buSzPts val="1400"/>
              <a:buNone/>
              <a:defRPr>
                <a:solidFill>
                  <a:schemeClr val="dk1"/>
                </a:solidFill>
              </a:defRPr>
            </a:lvl8pPr>
            <a:lvl9pPr lvl="8">
              <a:spcBef>
                <a:spcPts val="0"/>
              </a:spcBef>
              <a:spcAft>
                <a:spcPts val="0"/>
              </a:spcAft>
              <a:buClr>
                <a:schemeClr val="dk1"/>
              </a:buClr>
              <a:buSzPts val="1400"/>
              <a:buNone/>
              <a:defRPr>
                <a:solidFill>
                  <a:schemeClr val="dk1"/>
                </a:solidFill>
              </a:defRPr>
            </a:lvl9pPr>
          </a:lstStyle>
          <a:p/>
        </p:txBody>
      </p:sp>
      <p:sp>
        <p:nvSpPr>
          <p:cNvPr id="74" name="Google Shape;74;p17"/>
          <p:cNvSpPr txBox="1"/>
          <p:nvPr>
            <p:ph idx="1" type="subTitle"/>
          </p:nvPr>
        </p:nvSpPr>
        <p:spPr>
          <a:xfrm>
            <a:off x="454503" y="1397075"/>
            <a:ext cx="4559100" cy="282000"/>
          </a:xfrm>
          <a:prstGeom prst="rect">
            <a:avLst/>
          </a:prstGeom>
        </p:spPr>
        <p:txBody>
          <a:bodyPr anchorCtr="0" anchor="t" bIns="0" lIns="0" spcFirstLastPara="1" rIns="0" wrap="square" tIns="0">
            <a:normAutofit/>
          </a:bodyPr>
          <a:lstStyle>
            <a:lvl1pPr lvl="0">
              <a:lnSpc>
                <a:spcPct val="90000"/>
              </a:lnSpc>
              <a:spcBef>
                <a:spcPts val="0"/>
              </a:spcBef>
              <a:spcAft>
                <a:spcPts val="0"/>
              </a:spcAft>
              <a:buSzPts val="2000"/>
              <a:buFont typeface="Roboto"/>
              <a:buNone/>
              <a:defRPr b="1" sz="2000">
                <a:latin typeface="Roboto"/>
                <a:ea typeface="Roboto"/>
                <a:cs typeface="Roboto"/>
                <a:sym typeface="Roboto"/>
              </a:defRPr>
            </a:lvl1pPr>
            <a:lvl2pPr lvl="1">
              <a:spcBef>
                <a:spcPts val="0"/>
              </a:spcBef>
              <a:spcAft>
                <a:spcPts val="0"/>
              </a:spcAft>
              <a:buSzPts val="1000"/>
              <a:buNone/>
              <a:defRPr/>
            </a:lvl2pPr>
            <a:lvl3pPr lvl="2">
              <a:spcBef>
                <a:spcPts val="0"/>
              </a:spcBef>
              <a:spcAft>
                <a:spcPts val="0"/>
              </a:spcAft>
              <a:buSzPts val="1000"/>
              <a:buNone/>
              <a:defRPr/>
            </a:lvl3pPr>
            <a:lvl4pPr lvl="3">
              <a:spcBef>
                <a:spcPts val="0"/>
              </a:spcBef>
              <a:spcAft>
                <a:spcPts val="0"/>
              </a:spcAft>
              <a:buSzPts val="1000"/>
              <a:buNone/>
              <a:defRPr/>
            </a:lvl4pPr>
            <a:lvl5pPr lvl="4">
              <a:spcBef>
                <a:spcPts val="0"/>
              </a:spcBef>
              <a:spcAft>
                <a:spcPts val="0"/>
              </a:spcAft>
              <a:buSzPts val="1000"/>
              <a:buNone/>
              <a:defRPr/>
            </a:lvl5pPr>
            <a:lvl6pPr lvl="5">
              <a:spcBef>
                <a:spcPts val="0"/>
              </a:spcBef>
              <a:spcAft>
                <a:spcPts val="0"/>
              </a:spcAft>
              <a:buSzPts val="1000"/>
              <a:buNone/>
              <a:defRPr/>
            </a:lvl6pPr>
            <a:lvl7pPr lvl="6">
              <a:spcBef>
                <a:spcPts val="0"/>
              </a:spcBef>
              <a:spcAft>
                <a:spcPts val="0"/>
              </a:spcAft>
              <a:buSzPts val="1000"/>
              <a:buNone/>
              <a:defRPr/>
            </a:lvl7pPr>
            <a:lvl8pPr lvl="7">
              <a:spcBef>
                <a:spcPts val="0"/>
              </a:spcBef>
              <a:spcAft>
                <a:spcPts val="0"/>
              </a:spcAft>
              <a:buSzPts val="1000"/>
              <a:buNone/>
              <a:defRPr/>
            </a:lvl8pPr>
            <a:lvl9pPr lvl="8">
              <a:spcBef>
                <a:spcPts val="0"/>
              </a:spcBef>
              <a:spcAft>
                <a:spcPts val="0"/>
              </a:spcAft>
              <a:buSzPts val="1000"/>
              <a:buNone/>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17 Cover">
  <p:cSld name="CUSTOM_13_1_2_1_1_2">
    <p:bg>
      <p:bgPr>
        <a:solidFill>
          <a:schemeClr val="dk2"/>
        </a:solidFill>
      </p:bgPr>
    </p:bg>
    <p:spTree>
      <p:nvGrpSpPr>
        <p:cNvPr id="75" name="Shape 75"/>
        <p:cNvGrpSpPr/>
        <p:nvPr/>
      </p:nvGrpSpPr>
      <p:grpSpPr>
        <a:xfrm>
          <a:off x="0" y="0"/>
          <a:ext cx="0" cy="0"/>
          <a:chOff x="0" y="0"/>
          <a:chExt cx="0" cy="0"/>
        </a:xfrm>
      </p:grpSpPr>
      <p:sp>
        <p:nvSpPr>
          <p:cNvPr id="76" name="Google Shape;76;p18"/>
          <p:cNvSpPr/>
          <p:nvPr>
            <p:ph idx="2" type="pic"/>
          </p:nvPr>
        </p:nvSpPr>
        <p:spPr>
          <a:xfrm>
            <a:off x="5477700" y="0"/>
            <a:ext cx="3666300" cy="5143500"/>
          </a:xfrm>
          <a:prstGeom prst="rect">
            <a:avLst/>
          </a:prstGeom>
          <a:noFill/>
          <a:ln>
            <a:noFill/>
          </a:ln>
        </p:spPr>
      </p:sp>
      <p:pic>
        <p:nvPicPr>
          <p:cNvPr id="77" name="Google Shape;77;p18" title="asce_logo_vt_wht_rgb_300.png"/>
          <p:cNvPicPr preferRelativeResize="0"/>
          <p:nvPr/>
        </p:nvPicPr>
        <p:blipFill rotWithShape="1">
          <a:blip r:embed="rId2">
            <a:alphaModFix/>
          </a:blip>
          <a:srcRect b="0" l="0" r="0" t="0"/>
          <a:stretch/>
        </p:blipFill>
        <p:spPr>
          <a:xfrm>
            <a:off x="454489" y="3905348"/>
            <a:ext cx="1235025" cy="780099"/>
          </a:xfrm>
          <a:prstGeom prst="rect">
            <a:avLst/>
          </a:prstGeom>
          <a:noFill/>
          <a:ln>
            <a:noFill/>
          </a:ln>
        </p:spPr>
      </p:pic>
      <p:sp>
        <p:nvSpPr>
          <p:cNvPr id="78" name="Google Shape;78;p18"/>
          <p:cNvSpPr txBox="1"/>
          <p:nvPr>
            <p:ph type="title"/>
          </p:nvPr>
        </p:nvSpPr>
        <p:spPr>
          <a:xfrm>
            <a:off x="454501" y="710850"/>
            <a:ext cx="4559100" cy="518100"/>
          </a:xfrm>
          <a:prstGeom prst="rect">
            <a:avLst/>
          </a:prstGeom>
          <a:noFill/>
          <a:ln>
            <a:noFill/>
          </a:ln>
        </p:spPr>
        <p:txBody>
          <a:bodyPr anchorCtr="0" anchor="b" bIns="0" lIns="0" spcFirstLastPara="1" rIns="0" wrap="square" tIns="0">
            <a:noAutofit/>
          </a:bodyPr>
          <a:lstStyle>
            <a:lvl1pPr lvl="0">
              <a:lnSpc>
                <a:spcPct val="90000"/>
              </a:lnSpc>
              <a:spcBef>
                <a:spcPts val="0"/>
              </a:spcBef>
              <a:spcAft>
                <a:spcPts val="0"/>
              </a:spcAft>
              <a:buClr>
                <a:schemeClr val="lt1"/>
              </a:buClr>
              <a:buSzPts val="3600"/>
              <a:buFont typeface="Roboto Light"/>
              <a:buNone/>
              <a:defRPr sz="3600">
                <a:solidFill>
                  <a:schemeClr val="lt1"/>
                </a:solidFill>
                <a:latin typeface="Roboto Light"/>
                <a:ea typeface="Roboto Light"/>
                <a:cs typeface="Roboto Light"/>
                <a:sym typeface="Roboto Light"/>
              </a:defRPr>
            </a:lvl1pPr>
            <a:lvl2pPr lvl="1">
              <a:spcBef>
                <a:spcPts val="0"/>
              </a:spcBef>
              <a:spcAft>
                <a:spcPts val="0"/>
              </a:spcAft>
              <a:buClr>
                <a:schemeClr val="lt1"/>
              </a:buClr>
              <a:buSzPts val="1400"/>
              <a:buNone/>
              <a:defRPr>
                <a:solidFill>
                  <a:schemeClr val="lt1"/>
                </a:solidFill>
              </a:defRPr>
            </a:lvl2pPr>
            <a:lvl3pPr lvl="2">
              <a:spcBef>
                <a:spcPts val="0"/>
              </a:spcBef>
              <a:spcAft>
                <a:spcPts val="0"/>
              </a:spcAft>
              <a:buClr>
                <a:schemeClr val="lt1"/>
              </a:buClr>
              <a:buSzPts val="1400"/>
              <a:buNone/>
              <a:defRPr>
                <a:solidFill>
                  <a:schemeClr val="lt1"/>
                </a:solidFill>
              </a:defRPr>
            </a:lvl3pPr>
            <a:lvl4pPr lvl="3">
              <a:spcBef>
                <a:spcPts val="0"/>
              </a:spcBef>
              <a:spcAft>
                <a:spcPts val="0"/>
              </a:spcAft>
              <a:buClr>
                <a:schemeClr val="lt1"/>
              </a:buClr>
              <a:buSzPts val="1400"/>
              <a:buNone/>
              <a:defRPr>
                <a:solidFill>
                  <a:schemeClr val="lt1"/>
                </a:solidFill>
              </a:defRPr>
            </a:lvl4pPr>
            <a:lvl5pPr lvl="4">
              <a:spcBef>
                <a:spcPts val="0"/>
              </a:spcBef>
              <a:spcAft>
                <a:spcPts val="0"/>
              </a:spcAft>
              <a:buClr>
                <a:schemeClr val="lt1"/>
              </a:buClr>
              <a:buSzPts val="1400"/>
              <a:buNone/>
              <a:defRPr>
                <a:solidFill>
                  <a:schemeClr val="lt1"/>
                </a:solidFill>
              </a:defRPr>
            </a:lvl5pPr>
            <a:lvl6pPr lvl="5">
              <a:spcBef>
                <a:spcPts val="0"/>
              </a:spcBef>
              <a:spcAft>
                <a:spcPts val="0"/>
              </a:spcAft>
              <a:buClr>
                <a:schemeClr val="lt1"/>
              </a:buClr>
              <a:buSzPts val="1400"/>
              <a:buNone/>
              <a:defRPr>
                <a:solidFill>
                  <a:schemeClr val="lt1"/>
                </a:solidFill>
              </a:defRPr>
            </a:lvl6pPr>
            <a:lvl7pPr lvl="6">
              <a:spcBef>
                <a:spcPts val="0"/>
              </a:spcBef>
              <a:spcAft>
                <a:spcPts val="0"/>
              </a:spcAft>
              <a:buClr>
                <a:schemeClr val="lt1"/>
              </a:buClr>
              <a:buSzPts val="1400"/>
              <a:buNone/>
              <a:defRPr>
                <a:solidFill>
                  <a:schemeClr val="lt1"/>
                </a:solidFill>
              </a:defRPr>
            </a:lvl7pPr>
            <a:lvl8pPr lvl="7">
              <a:spcBef>
                <a:spcPts val="0"/>
              </a:spcBef>
              <a:spcAft>
                <a:spcPts val="0"/>
              </a:spcAft>
              <a:buClr>
                <a:schemeClr val="lt1"/>
              </a:buClr>
              <a:buSzPts val="1400"/>
              <a:buNone/>
              <a:defRPr>
                <a:solidFill>
                  <a:schemeClr val="lt1"/>
                </a:solidFill>
              </a:defRPr>
            </a:lvl8pPr>
            <a:lvl9pPr lvl="8">
              <a:spcBef>
                <a:spcPts val="0"/>
              </a:spcBef>
              <a:spcAft>
                <a:spcPts val="0"/>
              </a:spcAft>
              <a:buClr>
                <a:schemeClr val="lt1"/>
              </a:buClr>
              <a:buSzPts val="1400"/>
              <a:buNone/>
              <a:defRPr>
                <a:solidFill>
                  <a:schemeClr val="lt1"/>
                </a:solidFill>
              </a:defRPr>
            </a:lvl9pPr>
          </a:lstStyle>
          <a:p/>
        </p:txBody>
      </p:sp>
      <p:sp>
        <p:nvSpPr>
          <p:cNvPr id="79" name="Google Shape;79;p18"/>
          <p:cNvSpPr txBox="1"/>
          <p:nvPr>
            <p:ph idx="1" type="subTitle"/>
          </p:nvPr>
        </p:nvSpPr>
        <p:spPr>
          <a:xfrm>
            <a:off x="454503" y="1397075"/>
            <a:ext cx="4559100" cy="282000"/>
          </a:xfrm>
          <a:prstGeom prst="rect">
            <a:avLst/>
          </a:prstGeom>
        </p:spPr>
        <p:txBody>
          <a:bodyPr anchorCtr="0" anchor="t" bIns="0" lIns="0" spcFirstLastPara="1" rIns="0" wrap="square" tIns="0">
            <a:normAutofit/>
          </a:bodyPr>
          <a:lstStyle>
            <a:lvl1pPr lvl="0">
              <a:lnSpc>
                <a:spcPct val="90000"/>
              </a:lnSpc>
              <a:spcBef>
                <a:spcPts val="0"/>
              </a:spcBef>
              <a:spcAft>
                <a:spcPts val="0"/>
              </a:spcAft>
              <a:buClr>
                <a:schemeClr val="lt1"/>
              </a:buClr>
              <a:buSzPts val="2000"/>
              <a:buFont typeface="Roboto"/>
              <a:buNone/>
              <a:defRPr b="1" sz="2000">
                <a:solidFill>
                  <a:schemeClr val="lt1"/>
                </a:solidFill>
                <a:latin typeface="Roboto"/>
                <a:ea typeface="Roboto"/>
                <a:cs typeface="Roboto"/>
                <a:sym typeface="Roboto"/>
              </a:defRPr>
            </a:lvl1pPr>
            <a:lvl2pPr lvl="1">
              <a:spcBef>
                <a:spcPts val="0"/>
              </a:spcBef>
              <a:spcAft>
                <a:spcPts val="0"/>
              </a:spcAft>
              <a:buClr>
                <a:schemeClr val="lt1"/>
              </a:buClr>
              <a:buSzPts val="1000"/>
              <a:buNone/>
              <a:defRPr>
                <a:solidFill>
                  <a:schemeClr val="lt1"/>
                </a:solidFill>
              </a:defRPr>
            </a:lvl2pPr>
            <a:lvl3pPr lvl="2">
              <a:spcBef>
                <a:spcPts val="0"/>
              </a:spcBef>
              <a:spcAft>
                <a:spcPts val="0"/>
              </a:spcAft>
              <a:buClr>
                <a:schemeClr val="lt1"/>
              </a:buClr>
              <a:buSzPts val="1000"/>
              <a:buNone/>
              <a:defRPr>
                <a:solidFill>
                  <a:schemeClr val="lt1"/>
                </a:solidFill>
              </a:defRPr>
            </a:lvl3pPr>
            <a:lvl4pPr lvl="3">
              <a:spcBef>
                <a:spcPts val="0"/>
              </a:spcBef>
              <a:spcAft>
                <a:spcPts val="0"/>
              </a:spcAft>
              <a:buClr>
                <a:schemeClr val="lt1"/>
              </a:buClr>
              <a:buSzPts val="1000"/>
              <a:buNone/>
              <a:defRPr>
                <a:solidFill>
                  <a:schemeClr val="lt1"/>
                </a:solidFill>
              </a:defRPr>
            </a:lvl4pPr>
            <a:lvl5pPr lvl="4">
              <a:spcBef>
                <a:spcPts val="0"/>
              </a:spcBef>
              <a:spcAft>
                <a:spcPts val="0"/>
              </a:spcAft>
              <a:buClr>
                <a:schemeClr val="lt1"/>
              </a:buClr>
              <a:buSzPts val="1000"/>
              <a:buNone/>
              <a:defRPr>
                <a:solidFill>
                  <a:schemeClr val="lt1"/>
                </a:solidFill>
              </a:defRPr>
            </a:lvl5pPr>
            <a:lvl6pPr lvl="5">
              <a:spcBef>
                <a:spcPts val="0"/>
              </a:spcBef>
              <a:spcAft>
                <a:spcPts val="0"/>
              </a:spcAft>
              <a:buClr>
                <a:schemeClr val="lt1"/>
              </a:buClr>
              <a:buSzPts val="1000"/>
              <a:buNone/>
              <a:defRPr>
                <a:solidFill>
                  <a:schemeClr val="lt1"/>
                </a:solidFill>
              </a:defRPr>
            </a:lvl6pPr>
            <a:lvl7pPr lvl="6">
              <a:spcBef>
                <a:spcPts val="0"/>
              </a:spcBef>
              <a:spcAft>
                <a:spcPts val="0"/>
              </a:spcAft>
              <a:buClr>
                <a:schemeClr val="lt1"/>
              </a:buClr>
              <a:buSzPts val="1000"/>
              <a:buNone/>
              <a:defRPr>
                <a:solidFill>
                  <a:schemeClr val="lt1"/>
                </a:solidFill>
              </a:defRPr>
            </a:lvl7pPr>
            <a:lvl8pPr lvl="7">
              <a:spcBef>
                <a:spcPts val="0"/>
              </a:spcBef>
              <a:spcAft>
                <a:spcPts val="0"/>
              </a:spcAft>
              <a:buClr>
                <a:schemeClr val="lt1"/>
              </a:buClr>
              <a:buSzPts val="1000"/>
              <a:buNone/>
              <a:defRPr>
                <a:solidFill>
                  <a:schemeClr val="lt1"/>
                </a:solidFill>
              </a:defRPr>
            </a:lvl8pPr>
            <a:lvl9pPr lvl="8">
              <a:spcBef>
                <a:spcPts val="0"/>
              </a:spcBef>
              <a:spcAft>
                <a:spcPts val="0"/>
              </a:spcAft>
              <a:buClr>
                <a:schemeClr val="lt1"/>
              </a:buClr>
              <a:buSzPts val="1000"/>
              <a:buNone/>
              <a:defRPr>
                <a:solidFill>
                  <a:schemeClr val="lt1"/>
                </a:solidFill>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18 Cover">
  <p:cSld name="CUSTOM_13_1_2_1_1_1_2">
    <p:bg>
      <p:bgPr>
        <a:solidFill>
          <a:schemeClr val="lt2"/>
        </a:solidFill>
      </p:bgPr>
    </p:bg>
    <p:spTree>
      <p:nvGrpSpPr>
        <p:cNvPr id="80" name="Shape 80"/>
        <p:cNvGrpSpPr/>
        <p:nvPr/>
      </p:nvGrpSpPr>
      <p:grpSpPr>
        <a:xfrm>
          <a:off x="0" y="0"/>
          <a:ext cx="0" cy="0"/>
          <a:chOff x="0" y="0"/>
          <a:chExt cx="0" cy="0"/>
        </a:xfrm>
      </p:grpSpPr>
      <p:sp>
        <p:nvSpPr>
          <p:cNvPr id="81" name="Google Shape;81;p19"/>
          <p:cNvSpPr/>
          <p:nvPr>
            <p:ph idx="2" type="pic"/>
          </p:nvPr>
        </p:nvSpPr>
        <p:spPr>
          <a:xfrm>
            <a:off x="5477700" y="0"/>
            <a:ext cx="3666300" cy="5143500"/>
          </a:xfrm>
          <a:prstGeom prst="rect">
            <a:avLst/>
          </a:prstGeom>
          <a:noFill/>
          <a:ln>
            <a:noFill/>
          </a:ln>
        </p:spPr>
      </p:sp>
      <p:pic>
        <p:nvPicPr>
          <p:cNvPr id="82" name="Google Shape;82;p19" title="asce_logo_vt_wht_rgb_300.png"/>
          <p:cNvPicPr preferRelativeResize="0"/>
          <p:nvPr/>
        </p:nvPicPr>
        <p:blipFill rotWithShape="1">
          <a:blip r:embed="rId2">
            <a:alphaModFix/>
          </a:blip>
          <a:srcRect b="0" l="0" r="0" t="0"/>
          <a:stretch/>
        </p:blipFill>
        <p:spPr>
          <a:xfrm>
            <a:off x="454489" y="3905348"/>
            <a:ext cx="1235025" cy="780099"/>
          </a:xfrm>
          <a:prstGeom prst="rect">
            <a:avLst/>
          </a:prstGeom>
          <a:noFill/>
          <a:ln>
            <a:noFill/>
          </a:ln>
        </p:spPr>
      </p:pic>
      <p:sp>
        <p:nvSpPr>
          <p:cNvPr id="83" name="Google Shape;83;p19"/>
          <p:cNvSpPr txBox="1"/>
          <p:nvPr>
            <p:ph type="title"/>
          </p:nvPr>
        </p:nvSpPr>
        <p:spPr>
          <a:xfrm>
            <a:off x="454501" y="710850"/>
            <a:ext cx="4559100" cy="518100"/>
          </a:xfrm>
          <a:prstGeom prst="rect">
            <a:avLst/>
          </a:prstGeom>
          <a:noFill/>
          <a:ln>
            <a:noFill/>
          </a:ln>
        </p:spPr>
        <p:txBody>
          <a:bodyPr anchorCtr="0" anchor="b" bIns="0" lIns="0" spcFirstLastPara="1" rIns="0" wrap="square" tIns="0">
            <a:noAutofit/>
          </a:bodyPr>
          <a:lstStyle>
            <a:lvl1pPr lvl="0">
              <a:lnSpc>
                <a:spcPct val="90000"/>
              </a:lnSpc>
              <a:spcBef>
                <a:spcPts val="0"/>
              </a:spcBef>
              <a:spcAft>
                <a:spcPts val="0"/>
              </a:spcAft>
              <a:buClr>
                <a:schemeClr val="lt1"/>
              </a:buClr>
              <a:buSzPts val="3600"/>
              <a:buFont typeface="Roboto Light"/>
              <a:buNone/>
              <a:defRPr sz="3600">
                <a:solidFill>
                  <a:schemeClr val="lt1"/>
                </a:solidFill>
                <a:latin typeface="Roboto Light"/>
                <a:ea typeface="Roboto Light"/>
                <a:cs typeface="Roboto Light"/>
                <a:sym typeface="Roboto Light"/>
              </a:defRPr>
            </a:lvl1pPr>
            <a:lvl2pPr lvl="1">
              <a:spcBef>
                <a:spcPts val="0"/>
              </a:spcBef>
              <a:spcAft>
                <a:spcPts val="0"/>
              </a:spcAft>
              <a:buClr>
                <a:schemeClr val="lt1"/>
              </a:buClr>
              <a:buSzPts val="1400"/>
              <a:buNone/>
              <a:defRPr>
                <a:solidFill>
                  <a:schemeClr val="lt1"/>
                </a:solidFill>
              </a:defRPr>
            </a:lvl2pPr>
            <a:lvl3pPr lvl="2">
              <a:spcBef>
                <a:spcPts val="0"/>
              </a:spcBef>
              <a:spcAft>
                <a:spcPts val="0"/>
              </a:spcAft>
              <a:buClr>
                <a:schemeClr val="lt1"/>
              </a:buClr>
              <a:buSzPts val="1400"/>
              <a:buNone/>
              <a:defRPr>
                <a:solidFill>
                  <a:schemeClr val="lt1"/>
                </a:solidFill>
              </a:defRPr>
            </a:lvl3pPr>
            <a:lvl4pPr lvl="3">
              <a:spcBef>
                <a:spcPts val="0"/>
              </a:spcBef>
              <a:spcAft>
                <a:spcPts val="0"/>
              </a:spcAft>
              <a:buClr>
                <a:schemeClr val="lt1"/>
              </a:buClr>
              <a:buSzPts val="1400"/>
              <a:buNone/>
              <a:defRPr>
                <a:solidFill>
                  <a:schemeClr val="lt1"/>
                </a:solidFill>
              </a:defRPr>
            </a:lvl4pPr>
            <a:lvl5pPr lvl="4">
              <a:spcBef>
                <a:spcPts val="0"/>
              </a:spcBef>
              <a:spcAft>
                <a:spcPts val="0"/>
              </a:spcAft>
              <a:buClr>
                <a:schemeClr val="lt1"/>
              </a:buClr>
              <a:buSzPts val="1400"/>
              <a:buNone/>
              <a:defRPr>
                <a:solidFill>
                  <a:schemeClr val="lt1"/>
                </a:solidFill>
              </a:defRPr>
            </a:lvl5pPr>
            <a:lvl6pPr lvl="5">
              <a:spcBef>
                <a:spcPts val="0"/>
              </a:spcBef>
              <a:spcAft>
                <a:spcPts val="0"/>
              </a:spcAft>
              <a:buClr>
                <a:schemeClr val="lt1"/>
              </a:buClr>
              <a:buSzPts val="1400"/>
              <a:buNone/>
              <a:defRPr>
                <a:solidFill>
                  <a:schemeClr val="lt1"/>
                </a:solidFill>
              </a:defRPr>
            </a:lvl6pPr>
            <a:lvl7pPr lvl="6">
              <a:spcBef>
                <a:spcPts val="0"/>
              </a:spcBef>
              <a:spcAft>
                <a:spcPts val="0"/>
              </a:spcAft>
              <a:buClr>
                <a:schemeClr val="lt1"/>
              </a:buClr>
              <a:buSzPts val="1400"/>
              <a:buNone/>
              <a:defRPr>
                <a:solidFill>
                  <a:schemeClr val="lt1"/>
                </a:solidFill>
              </a:defRPr>
            </a:lvl7pPr>
            <a:lvl8pPr lvl="7">
              <a:spcBef>
                <a:spcPts val="0"/>
              </a:spcBef>
              <a:spcAft>
                <a:spcPts val="0"/>
              </a:spcAft>
              <a:buClr>
                <a:schemeClr val="lt1"/>
              </a:buClr>
              <a:buSzPts val="1400"/>
              <a:buNone/>
              <a:defRPr>
                <a:solidFill>
                  <a:schemeClr val="lt1"/>
                </a:solidFill>
              </a:defRPr>
            </a:lvl8pPr>
            <a:lvl9pPr lvl="8">
              <a:spcBef>
                <a:spcPts val="0"/>
              </a:spcBef>
              <a:spcAft>
                <a:spcPts val="0"/>
              </a:spcAft>
              <a:buClr>
                <a:schemeClr val="lt1"/>
              </a:buClr>
              <a:buSzPts val="1400"/>
              <a:buNone/>
              <a:defRPr>
                <a:solidFill>
                  <a:schemeClr val="lt1"/>
                </a:solidFill>
              </a:defRPr>
            </a:lvl9pPr>
          </a:lstStyle>
          <a:p/>
        </p:txBody>
      </p:sp>
      <p:sp>
        <p:nvSpPr>
          <p:cNvPr id="84" name="Google Shape;84;p19"/>
          <p:cNvSpPr txBox="1"/>
          <p:nvPr>
            <p:ph idx="1" type="subTitle"/>
          </p:nvPr>
        </p:nvSpPr>
        <p:spPr>
          <a:xfrm>
            <a:off x="454503" y="1397075"/>
            <a:ext cx="4559100" cy="282000"/>
          </a:xfrm>
          <a:prstGeom prst="rect">
            <a:avLst/>
          </a:prstGeom>
        </p:spPr>
        <p:txBody>
          <a:bodyPr anchorCtr="0" anchor="t" bIns="0" lIns="0" spcFirstLastPara="1" rIns="0" wrap="square" tIns="0">
            <a:normAutofit/>
          </a:bodyPr>
          <a:lstStyle>
            <a:lvl1pPr lvl="0">
              <a:lnSpc>
                <a:spcPct val="90000"/>
              </a:lnSpc>
              <a:spcBef>
                <a:spcPts val="0"/>
              </a:spcBef>
              <a:spcAft>
                <a:spcPts val="0"/>
              </a:spcAft>
              <a:buClr>
                <a:schemeClr val="lt1"/>
              </a:buClr>
              <a:buSzPts val="2000"/>
              <a:buFont typeface="Roboto"/>
              <a:buNone/>
              <a:defRPr b="1" sz="2000">
                <a:solidFill>
                  <a:schemeClr val="lt1"/>
                </a:solidFill>
                <a:latin typeface="Roboto"/>
                <a:ea typeface="Roboto"/>
                <a:cs typeface="Roboto"/>
                <a:sym typeface="Roboto"/>
              </a:defRPr>
            </a:lvl1pPr>
            <a:lvl2pPr lvl="1">
              <a:spcBef>
                <a:spcPts val="0"/>
              </a:spcBef>
              <a:spcAft>
                <a:spcPts val="0"/>
              </a:spcAft>
              <a:buClr>
                <a:schemeClr val="lt1"/>
              </a:buClr>
              <a:buSzPts val="1000"/>
              <a:buNone/>
              <a:defRPr>
                <a:solidFill>
                  <a:schemeClr val="lt1"/>
                </a:solidFill>
              </a:defRPr>
            </a:lvl2pPr>
            <a:lvl3pPr lvl="2">
              <a:spcBef>
                <a:spcPts val="0"/>
              </a:spcBef>
              <a:spcAft>
                <a:spcPts val="0"/>
              </a:spcAft>
              <a:buClr>
                <a:schemeClr val="lt1"/>
              </a:buClr>
              <a:buSzPts val="1000"/>
              <a:buNone/>
              <a:defRPr>
                <a:solidFill>
                  <a:schemeClr val="lt1"/>
                </a:solidFill>
              </a:defRPr>
            </a:lvl3pPr>
            <a:lvl4pPr lvl="3">
              <a:spcBef>
                <a:spcPts val="0"/>
              </a:spcBef>
              <a:spcAft>
                <a:spcPts val="0"/>
              </a:spcAft>
              <a:buClr>
                <a:schemeClr val="lt1"/>
              </a:buClr>
              <a:buSzPts val="1000"/>
              <a:buNone/>
              <a:defRPr>
                <a:solidFill>
                  <a:schemeClr val="lt1"/>
                </a:solidFill>
              </a:defRPr>
            </a:lvl4pPr>
            <a:lvl5pPr lvl="4">
              <a:spcBef>
                <a:spcPts val="0"/>
              </a:spcBef>
              <a:spcAft>
                <a:spcPts val="0"/>
              </a:spcAft>
              <a:buClr>
                <a:schemeClr val="lt1"/>
              </a:buClr>
              <a:buSzPts val="1000"/>
              <a:buNone/>
              <a:defRPr>
                <a:solidFill>
                  <a:schemeClr val="lt1"/>
                </a:solidFill>
              </a:defRPr>
            </a:lvl5pPr>
            <a:lvl6pPr lvl="5">
              <a:spcBef>
                <a:spcPts val="0"/>
              </a:spcBef>
              <a:spcAft>
                <a:spcPts val="0"/>
              </a:spcAft>
              <a:buClr>
                <a:schemeClr val="lt1"/>
              </a:buClr>
              <a:buSzPts val="1000"/>
              <a:buNone/>
              <a:defRPr>
                <a:solidFill>
                  <a:schemeClr val="lt1"/>
                </a:solidFill>
              </a:defRPr>
            </a:lvl6pPr>
            <a:lvl7pPr lvl="6">
              <a:spcBef>
                <a:spcPts val="0"/>
              </a:spcBef>
              <a:spcAft>
                <a:spcPts val="0"/>
              </a:spcAft>
              <a:buClr>
                <a:schemeClr val="lt1"/>
              </a:buClr>
              <a:buSzPts val="1000"/>
              <a:buNone/>
              <a:defRPr>
                <a:solidFill>
                  <a:schemeClr val="lt1"/>
                </a:solidFill>
              </a:defRPr>
            </a:lvl7pPr>
            <a:lvl8pPr lvl="7">
              <a:spcBef>
                <a:spcPts val="0"/>
              </a:spcBef>
              <a:spcAft>
                <a:spcPts val="0"/>
              </a:spcAft>
              <a:buClr>
                <a:schemeClr val="lt1"/>
              </a:buClr>
              <a:buSzPts val="1000"/>
              <a:buNone/>
              <a:defRPr>
                <a:solidFill>
                  <a:schemeClr val="lt1"/>
                </a:solidFill>
              </a:defRPr>
            </a:lvl8pPr>
            <a:lvl9pPr lvl="8">
              <a:spcBef>
                <a:spcPts val="0"/>
              </a:spcBef>
              <a:spcAft>
                <a:spcPts val="0"/>
              </a:spcAft>
              <a:buClr>
                <a:schemeClr val="lt1"/>
              </a:buClr>
              <a:buSzPts val="1000"/>
              <a:buNone/>
              <a:defRPr>
                <a:solidFill>
                  <a:schemeClr val="lt1"/>
                </a:solidFill>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19 Cover">
  <p:cSld name="CUSTOM_13_1_2_1_1_1_1_2">
    <p:bg>
      <p:bgPr>
        <a:solidFill>
          <a:schemeClr val="accent2"/>
        </a:solidFill>
      </p:bgPr>
    </p:bg>
    <p:spTree>
      <p:nvGrpSpPr>
        <p:cNvPr id="85" name="Shape 85"/>
        <p:cNvGrpSpPr/>
        <p:nvPr/>
      </p:nvGrpSpPr>
      <p:grpSpPr>
        <a:xfrm>
          <a:off x="0" y="0"/>
          <a:ext cx="0" cy="0"/>
          <a:chOff x="0" y="0"/>
          <a:chExt cx="0" cy="0"/>
        </a:xfrm>
      </p:grpSpPr>
      <p:sp>
        <p:nvSpPr>
          <p:cNvPr id="86" name="Google Shape;86;p20"/>
          <p:cNvSpPr/>
          <p:nvPr>
            <p:ph idx="2" type="pic"/>
          </p:nvPr>
        </p:nvSpPr>
        <p:spPr>
          <a:xfrm>
            <a:off x="5477700" y="0"/>
            <a:ext cx="3666300" cy="5143500"/>
          </a:xfrm>
          <a:prstGeom prst="rect">
            <a:avLst/>
          </a:prstGeom>
          <a:noFill/>
          <a:ln>
            <a:noFill/>
          </a:ln>
        </p:spPr>
      </p:sp>
      <p:pic>
        <p:nvPicPr>
          <p:cNvPr id="87" name="Google Shape;87;p20" title="asce_logo_vt_wht_rgb_300.png"/>
          <p:cNvPicPr preferRelativeResize="0"/>
          <p:nvPr/>
        </p:nvPicPr>
        <p:blipFill rotWithShape="1">
          <a:blip r:embed="rId2">
            <a:alphaModFix/>
          </a:blip>
          <a:srcRect b="0" l="0" r="0" t="0"/>
          <a:stretch/>
        </p:blipFill>
        <p:spPr>
          <a:xfrm>
            <a:off x="454489" y="3905348"/>
            <a:ext cx="1235025" cy="780099"/>
          </a:xfrm>
          <a:prstGeom prst="rect">
            <a:avLst/>
          </a:prstGeom>
          <a:noFill/>
          <a:ln>
            <a:noFill/>
          </a:ln>
        </p:spPr>
      </p:pic>
      <p:sp>
        <p:nvSpPr>
          <p:cNvPr id="88" name="Google Shape;88;p20"/>
          <p:cNvSpPr txBox="1"/>
          <p:nvPr>
            <p:ph type="title"/>
          </p:nvPr>
        </p:nvSpPr>
        <p:spPr>
          <a:xfrm>
            <a:off x="454501" y="710850"/>
            <a:ext cx="4559100" cy="518100"/>
          </a:xfrm>
          <a:prstGeom prst="rect">
            <a:avLst/>
          </a:prstGeom>
          <a:noFill/>
          <a:ln>
            <a:noFill/>
          </a:ln>
        </p:spPr>
        <p:txBody>
          <a:bodyPr anchorCtr="0" anchor="b" bIns="0" lIns="0" spcFirstLastPara="1" rIns="0" wrap="square" tIns="0">
            <a:noAutofit/>
          </a:bodyPr>
          <a:lstStyle>
            <a:lvl1pPr lvl="0">
              <a:lnSpc>
                <a:spcPct val="90000"/>
              </a:lnSpc>
              <a:spcBef>
                <a:spcPts val="0"/>
              </a:spcBef>
              <a:spcAft>
                <a:spcPts val="0"/>
              </a:spcAft>
              <a:buClr>
                <a:schemeClr val="lt1"/>
              </a:buClr>
              <a:buSzPts val="3600"/>
              <a:buFont typeface="Roboto Light"/>
              <a:buNone/>
              <a:defRPr sz="3600">
                <a:solidFill>
                  <a:schemeClr val="lt1"/>
                </a:solidFill>
                <a:latin typeface="Roboto Light"/>
                <a:ea typeface="Roboto Light"/>
                <a:cs typeface="Roboto Light"/>
                <a:sym typeface="Roboto Light"/>
              </a:defRPr>
            </a:lvl1pPr>
            <a:lvl2pPr lvl="1">
              <a:spcBef>
                <a:spcPts val="0"/>
              </a:spcBef>
              <a:spcAft>
                <a:spcPts val="0"/>
              </a:spcAft>
              <a:buClr>
                <a:schemeClr val="lt1"/>
              </a:buClr>
              <a:buSzPts val="1400"/>
              <a:buNone/>
              <a:defRPr>
                <a:solidFill>
                  <a:schemeClr val="lt1"/>
                </a:solidFill>
              </a:defRPr>
            </a:lvl2pPr>
            <a:lvl3pPr lvl="2">
              <a:spcBef>
                <a:spcPts val="0"/>
              </a:spcBef>
              <a:spcAft>
                <a:spcPts val="0"/>
              </a:spcAft>
              <a:buClr>
                <a:schemeClr val="lt1"/>
              </a:buClr>
              <a:buSzPts val="1400"/>
              <a:buNone/>
              <a:defRPr>
                <a:solidFill>
                  <a:schemeClr val="lt1"/>
                </a:solidFill>
              </a:defRPr>
            </a:lvl3pPr>
            <a:lvl4pPr lvl="3">
              <a:spcBef>
                <a:spcPts val="0"/>
              </a:spcBef>
              <a:spcAft>
                <a:spcPts val="0"/>
              </a:spcAft>
              <a:buClr>
                <a:schemeClr val="lt1"/>
              </a:buClr>
              <a:buSzPts val="1400"/>
              <a:buNone/>
              <a:defRPr>
                <a:solidFill>
                  <a:schemeClr val="lt1"/>
                </a:solidFill>
              </a:defRPr>
            </a:lvl4pPr>
            <a:lvl5pPr lvl="4">
              <a:spcBef>
                <a:spcPts val="0"/>
              </a:spcBef>
              <a:spcAft>
                <a:spcPts val="0"/>
              </a:spcAft>
              <a:buClr>
                <a:schemeClr val="lt1"/>
              </a:buClr>
              <a:buSzPts val="1400"/>
              <a:buNone/>
              <a:defRPr>
                <a:solidFill>
                  <a:schemeClr val="lt1"/>
                </a:solidFill>
              </a:defRPr>
            </a:lvl5pPr>
            <a:lvl6pPr lvl="5">
              <a:spcBef>
                <a:spcPts val="0"/>
              </a:spcBef>
              <a:spcAft>
                <a:spcPts val="0"/>
              </a:spcAft>
              <a:buClr>
                <a:schemeClr val="lt1"/>
              </a:buClr>
              <a:buSzPts val="1400"/>
              <a:buNone/>
              <a:defRPr>
                <a:solidFill>
                  <a:schemeClr val="lt1"/>
                </a:solidFill>
              </a:defRPr>
            </a:lvl6pPr>
            <a:lvl7pPr lvl="6">
              <a:spcBef>
                <a:spcPts val="0"/>
              </a:spcBef>
              <a:spcAft>
                <a:spcPts val="0"/>
              </a:spcAft>
              <a:buClr>
                <a:schemeClr val="lt1"/>
              </a:buClr>
              <a:buSzPts val="1400"/>
              <a:buNone/>
              <a:defRPr>
                <a:solidFill>
                  <a:schemeClr val="lt1"/>
                </a:solidFill>
              </a:defRPr>
            </a:lvl7pPr>
            <a:lvl8pPr lvl="7">
              <a:spcBef>
                <a:spcPts val="0"/>
              </a:spcBef>
              <a:spcAft>
                <a:spcPts val="0"/>
              </a:spcAft>
              <a:buClr>
                <a:schemeClr val="lt1"/>
              </a:buClr>
              <a:buSzPts val="1400"/>
              <a:buNone/>
              <a:defRPr>
                <a:solidFill>
                  <a:schemeClr val="lt1"/>
                </a:solidFill>
              </a:defRPr>
            </a:lvl8pPr>
            <a:lvl9pPr lvl="8">
              <a:spcBef>
                <a:spcPts val="0"/>
              </a:spcBef>
              <a:spcAft>
                <a:spcPts val="0"/>
              </a:spcAft>
              <a:buClr>
                <a:schemeClr val="lt1"/>
              </a:buClr>
              <a:buSzPts val="1400"/>
              <a:buNone/>
              <a:defRPr>
                <a:solidFill>
                  <a:schemeClr val="lt1"/>
                </a:solidFill>
              </a:defRPr>
            </a:lvl9pPr>
          </a:lstStyle>
          <a:p/>
        </p:txBody>
      </p:sp>
      <p:sp>
        <p:nvSpPr>
          <p:cNvPr id="89" name="Google Shape;89;p20"/>
          <p:cNvSpPr txBox="1"/>
          <p:nvPr>
            <p:ph idx="1" type="subTitle"/>
          </p:nvPr>
        </p:nvSpPr>
        <p:spPr>
          <a:xfrm>
            <a:off x="454503" y="1397075"/>
            <a:ext cx="4559100" cy="282000"/>
          </a:xfrm>
          <a:prstGeom prst="rect">
            <a:avLst/>
          </a:prstGeom>
        </p:spPr>
        <p:txBody>
          <a:bodyPr anchorCtr="0" anchor="t" bIns="0" lIns="0" spcFirstLastPara="1" rIns="0" wrap="square" tIns="0">
            <a:normAutofit/>
          </a:bodyPr>
          <a:lstStyle>
            <a:lvl1pPr lvl="0">
              <a:lnSpc>
                <a:spcPct val="90000"/>
              </a:lnSpc>
              <a:spcBef>
                <a:spcPts val="0"/>
              </a:spcBef>
              <a:spcAft>
                <a:spcPts val="0"/>
              </a:spcAft>
              <a:buClr>
                <a:schemeClr val="lt1"/>
              </a:buClr>
              <a:buSzPts val="2000"/>
              <a:buFont typeface="Roboto"/>
              <a:buNone/>
              <a:defRPr b="1" sz="2000">
                <a:solidFill>
                  <a:schemeClr val="lt1"/>
                </a:solidFill>
                <a:latin typeface="Roboto"/>
                <a:ea typeface="Roboto"/>
                <a:cs typeface="Roboto"/>
                <a:sym typeface="Roboto"/>
              </a:defRPr>
            </a:lvl1pPr>
            <a:lvl2pPr lvl="1">
              <a:spcBef>
                <a:spcPts val="0"/>
              </a:spcBef>
              <a:spcAft>
                <a:spcPts val="0"/>
              </a:spcAft>
              <a:buClr>
                <a:schemeClr val="lt1"/>
              </a:buClr>
              <a:buSzPts val="1000"/>
              <a:buNone/>
              <a:defRPr>
                <a:solidFill>
                  <a:schemeClr val="lt1"/>
                </a:solidFill>
              </a:defRPr>
            </a:lvl2pPr>
            <a:lvl3pPr lvl="2">
              <a:spcBef>
                <a:spcPts val="0"/>
              </a:spcBef>
              <a:spcAft>
                <a:spcPts val="0"/>
              </a:spcAft>
              <a:buClr>
                <a:schemeClr val="lt1"/>
              </a:buClr>
              <a:buSzPts val="1000"/>
              <a:buNone/>
              <a:defRPr>
                <a:solidFill>
                  <a:schemeClr val="lt1"/>
                </a:solidFill>
              </a:defRPr>
            </a:lvl3pPr>
            <a:lvl4pPr lvl="3">
              <a:spcBef>
                <a:spcPts val="0"/>
              </a:spcBef>
              <a:spcAft>
                <a:spcPts val="0"/>
              </a:spcAft>
              <a:buClr>
                <a:schemeClr val="lt1"/>
              </a:buClr>
              <a:buSzPts val="1000"/>
              <a:buNone/>
              <a:defRPr>
                <a:solidFill>
                  <a:schemeClr val="lt1"/>
                </a:solidFill>
              </a:defRPr>
            </a:lvl4pPr>
            <a:lvl5pPr lvl="4">
              <a:spcBef>
                <a:spcPts val="0"/>
              </a:spcBef>
              <a:spcAft>
                <a:spcPts val="0"/>
              </a:spcAft>
              <a:buClr>
                <a:schemeClr val="lt1"/>
              </a:buClr>
              <a:buSzPts val="1000"/>
              <a:buNone/>
              <a:defRPr>
                <a:solidFill>
                  <a:schemeClr val="lt1"/>
                </a:solidFill>
              </a:defRPr>
            </a:lvl5pPr>
            <a:lvl6pPr lvl="5">
              <a:spcBef>
                <a:spcPts val="0"/>
              </a:spcBef>
              <a:spcAft>
                <a:spcPts val="0"/>
              </a:spcAft>
              <a:buClr>
                <a:schemeClr val="lt1"/>
              </a:buClr>
              <a:buSzPts val="1000"/>
              <a:buNone/>
              <a:defRPr>
                <a:solidFill>
                  <a:schemeClr val="lt1"/>
                </a:solidFill>
              </a:defRPr>
            </a:lvl6pPr>
            <a:lvl7pPr lvl="6">
              <a:spcBef>
                <a:spcPts val="0"/>
              </a:spcBef>
              <a:spcAft>
                <a:spcPts val="0"/>
              </a:spcAft>
              <a:buClr>
                <a:schemeClr val="lt1"/>
              </a:buClr>
              <a:buSzPts val="1000"/>
              <a:buNone/>
              <a:defRPr>
                <a:solidFill>
                  <a:schemeClr val="lt1"/>
                </a:solidFill>
              </a:defRPr>
            </a:lvl7pPr>
            <a:lvl8pPr lvl="7">
              <a:spcBef>
                <a:spcPts val="0"/>
              </a:spcBef>
              <a:spcAft>
                <a:spcPts val="0"/>
              </a:spcAft>
              <a:buClr>
                <a:schemeClr val="lt1"/>
              </a:buClr>
              <a:buSzPts val="1000"/>
              <a:buNone/>
              <a:defRPr>
                <a:solidFill>
                  <a:schemeClr val="lt1"/>
                </a:solidFill>
              </a:defRPr>
            </a:lvl8pPr>
            <a:lvl9pPr lvl="8">
              <a:spcBef>
                <a:spcPts val="0"/>
              </a:spcBef>
              <a:spcAft>
                <a:spcPts val="0"/>
              </a:spcAft>
              <a:buClr>
                <a:schemeClr val="lt1"/>
              </a:buClr>
              <a:buSzPts val="1000"/>
              <a:buNone/>
              <a:defRPr>
                <a:solidFill>
                  <a:schemeClr val="lt1"/>
                </a:solidFill>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2 Cover">
  <p:cSld name="TITLE_1_1_1">
    <p:bg>
      <p:bgPr>
        <a:blipFill>
          <a:blip r:embed="rId2">
            <a:alphaModFix/>
          </a:blip>
          <a:stretch>
            <a:fillRect/>
          </a:stretch>
        </a:blipFill>
      </p:bgPr>
    </p:bg>
    <p:spTree>
      <p:nvGrpSpPr>
        <p:cNvPr id="12" name="Shape 12"/>
        <p:cNvGrpSpPr/>
        <p:nvPr/>
      </p:nvGrpSpPr>
      <p:grpSpPr>
        <a:xfrm>
          <a:off x="0" y="0"/>
          <a:ext cx="0" cy="0"/>
          <a:chOff x="0" y="0"/>
          <a:chExt cx="0" cy="0"/>
        </a:xfrm>
      </p:grpSpPr>
      <p:pic>
        <p:nvPicPr>
          <p:cNvPr id="13" name="Google Shape;13;p3" title="asce_logo_vt_blk_rgb_300.png"/>
          <p:cNvPicPr preferRelativeResize="0"/>
          <p:nvPr/>
        </p:nvPicPr>
        <p:blipFill>
          <a:blip r:embed="rId3">
            <a:alphaModFix/>
          </a:blip>
          <a:stretch>
            <a:fillRect/>
          </a:stretch>
        </p:blipFill>
        <p:spPr>
          <a:xfrm>
            <a:off x="454489" y="3905348"/>
            <a:ext cx="1235025" cy="780099"/>
          </a:xfrm>
          <a:prstGeom prst="rect">
            <a:avLst/>
          </a:prstGeom>
          <a:noFill/>
          <a:ln>
            <a:noFill/>
          </a:ln>
        </p:spPr>
      </p:pic>
      <p:sp>
        <p:nvSpPr>
          <p:cNvPr id="14" name="Google Shape;14;p3"/>
          <p:cNvSpPr txBox="1"/>
          <p:nvPr>
            <p:ph type="title"/>
          </p:nvPr>
        </p:nvSpPr>
        <p:spPr>
          <a:xfrm>
            <a:off x="454501" y="710850"/>
            <a:ext cx="8176800" cy="518100"/>
          </a:xfrm>
          <a:prstGeom prst="rect">
            <a:avLst/>
          </a:prstGeom>
          <a:noFill/>
          <a:ln>
            <a:noFill/>
          </a:ln>
        </p:spPr>
        <p:txBody>
          <a:bodyPr anchorCtr="0" anchor="b" bIns="0" lIns="0" spcFirstLastPara="1" rIns="0" wrap="square" tIns="0">
            <a:noAutofit/>
          </a:bodyPr>
          <a:lstStyle>
            <a:lvl1pPr lvl="0">
              <a:lnSpc>
                <a:spcPct val="90000"/>
              </a:lnSpc>
              <a:spcBef>
                <a:spcPts val="0"/>
              </a:spcBef>
              <a:spcAft>
                <a:spcPts val="0"/>
              </a:spcAft>
              <a:buClr>
                <a:schemeClr val="dk1"/>
              </a:buClr>
              <a:buSzPts val="3600"/>
              <a:buFont typeface="Roboto Light"/>
              <a:buNone/>
              <a:defRPr sz="3600">
                <a:solidFill>
                  <a:schemeClr val="dk1"/>
                </a:solidFill>
                <a:latin typeface="Roboto Light"/>
                <a:ea typeface="Roboto Light"/>
                <a:cs typeface="Roboto Light"/>
                <a:sym typeface="Roboto Light"/>
              </a:defRPr>
            </a:lvl1pPr>
            <a:lvl2pPr lvl="1">
              <a:spcBef>
                <a:spcPts val="0"/>
              </a:spcBef>
              <a:spcAft>
                <a:spcPts val="0"/>
              </a:spcAft>
              <a:buClr>
                <a:schemeClr val="dk1"/>
              </a:buClr>
              <a:buSzPts val="1400"/>
              <a:buNone/>
              <a:defRPr>
                <a:solidFill>
                  <a:schemeClr val="dk1"/>
                </a:solidFill>
              </a:defRPr>
            </a:lvl2pPr>
            <a:lvl3pPr lvl="2">
              <a:spcBef>
                <a:spcPts val="0"/>
              </a:spcBef>
              <a:spcAft>
                <a:spcPts val="0"/>
              </a:spcAft>
              <a:buClr>
                <a:schemeClr val="dk1"/>
              </a:buClr>
              <a:buSzPts val="1400"/>
              <a:buNone/>
              <a:defRPr>
                <a:solidFill>
                  <a:schemeClr val="dk1"/>
                </a:solidFill>
              </a:defRPr>
            </a:lvl3pPr>
            <a:lvl4pPr lvl="3">
              <a:spcBef>
                <a:spcPts val="0"/>
              </a:spcBef>
              <a:spcAft>
                <a:spcPts val="0"/>
              </a:spcAft>
              <a:buClr>
                <a:schemeClr val="dk1"/>
              </a:buClr>
              <a:buSzPts val="1400"/>
              <a:buNone/>
              <a:defRPr>
                <a:solidFill>
                  <a:schemeClr val="dk1"/>
                </a:solidFill>
              </a:defRPr>
            </a:lvl4pPr>
            <a:lvl5pPr lvl="4">
              <a:spcBef>
                <a:spcPts val="0"/>
              </a:spcBef>
              <a:spcAft>
                <a:spcPts val="0"/>
              </a:spcAft>
              <a:buClr>
                <a:schemeClr val="dk1"/>
              </a:buClr>
              <a:buSzPts val="1400"/>
              <a:buNone/>
              <a:defRPr>
                <a:solidFill>
                  <a:schemeClr val="dk1"/>
                </a:solidFill>
              </a:defRPr>
            </a:lvl5pPr>
            <a:lvl6pPr lvl="5">
              <a:spcBef>
                <a:spcPts val="0"/>
              </a:spcBef>
              <a:spcAft>
                <a:spcPts val="0"/>
              </a:spcAft>
              <a:buClr>
                <a:schemeClr val="dk1"/>
              </a:buClr>
              <a:buSzPts val="1400"/>
              <a:buNone/>
              <a:defRPr>
                <a:solidFill>
                  <a:schemeClr val="dk1"/>
                </a:solidFill>
              </a:defRPr>
            </a:lvl6pPr>
            <a:lvl7pPr lvl="6">
              <a:spcBef>
                <a:spcPts val="0"/>
              </a:spcBef>
              <a:spcAft>
                <a:spcPts val="0"/>
              </a:spcAft>
              <a:buClr>
                <a:schemeClr val="dk1"/>
              </a:buClr>
              <a:buSzPts val="1400"/>
              <a:buNone/>
              <a:defRPr>
                <a:solidFill>
                  <a:schemeClr val="dk1"/>
                </a:solidFill>
              </a:defRPr>
            </a:lvl7pPr>
            <a:lvl8pPr lvl="7">
              <a:spcBef>
                <a:spcPts val="0"/>
              </a:spcBef>
              <a:spcAft>
                <a:spcPts val="0"/>
              </a:spcAft>
              <a:buClr>
                <a:schemeClr val="dk1"/>
              </a:buClr>
              <a:buSzPts val="1400"/>
              <a:buNone/>
              <a:defRPr>
                <a:solidFill>
                  <a:schemeClr val="dk1"/>
                </a:solidFill>
              </a:defRPr>
            </a:lvl8pPr>
            <a:lvl9pPr lvl="8">
              <a:spcBef>
                <a:spcPts val="0"/>
              </a:spcBef>
              <a:spcAft>
                <a:spcPts val="0"/>
              </a:spcAft>
              <a:buClr>
                <a:schemeClr val="dk1"/>
              </a:buClr>
              <a:buSzPts val="1400"/>
              <a:buNone/>
              <a:defRPr>
                <a:solidFill>
                  <a:schemeClr val="dk1"/>
                </a:solidFill>
              </a:defRPr>
            </a:lvl9pPr>
          </a:lstStyle>
          <a:p/>
        </p:txBody>
      </p:sp>
      <p:sp>
        <p:nvSpPr>
          <p:cNvPr id="15" name="Google Shape;15;p3"/>
          <p:cNvSpPr txBox="1"/>
          <p:nvPr>
            <p:ph idx="1" type="subTitle"/>
          </p:nvPr>
        </p:nvSpPr>
        <p:spPr>
          <a:xfrm>
            <a:off x="454505" y="1397075"/>
            <a:ext cx="8176800" cy="282000"/>
          </a:xfrm>
          <a:prstGeom prst="rect">
            <a:avLst/>
          </a:prstGeom>
        </p:spPr>
        <p:txBody>
          <a:bodyPr anchorCtr="0" anchor="t" bIns="0" lIns="0" spcFirstLastPara="1" rIns="0" wrap="square" tIns="0">
            <a:normAutofit/>
          </a:bodyPr>
          <a:lstStyle>
            <a:lvl1pPr lvl="0">
              <a:lnSpc>
                <a:spcPct val="90000"/>
              </a:lnSpc>
              <a:spcBef>
                <a:spcPts val="0"/>
              </a:spcBef>
              <a:spcAft>
                <a:spcPts val="0"/>
              </a:spcAft>
              <a:buSzPts val="2000"/>
              <a:buFont typeface="Roboto"/>
              <a:buNone/>
              <a:defRPr b="1" sz="2000">
                <a:latin typeface="Roboto"/>
                <a:ea typeface="Roboto"/>
                <a:cs typeface="Roboto"/>
                <a:sym typeface="Roboto"/>
              </a:defRPr>
            </a:lvl1pPr>
            <a:lvl2pPr lvl="1">
              <a:spcBef>
                <a:spcPts val="0"/>
              </a:spcBef>
              <a:spcAft>
                <a:spcPts val="0"/>
              </a:spcAft>
              <a:buSzPts val="1000"/>
              <a:buNone/>
              <a:defRPr/>
            </a:lvl2pPr>
            <a:lvl3pPr lvl="2">
              <a:spcBef>
                <a:spcPts val="0"/>
              </a:spcBef>
              <a:spcAft>
                <a:spcPts val="0"/>
              </a:spcAft>
              <a:buSzPts val="1000"/>
              <a:buNone/>
              <a:defRPr/>
            </a:lvl3pPr>
            <a:lvl4pPr lvl="3">
              <a:spcBef>
                <a:spcPts val="0"/>
              </a:spcBef>
              <a:spcAft>
                <a:spcPts val="0"/>
              </a:spcAft>
              <a:buSzPts val="1000"/>
              <a:buNone/>
              <a:defRPr/>
            </a:lvl4pPr>
            <a:lvl5pPr lvl="4">
              <a:spcBef>
                <a:spcPts val="0"/>
              </a:spcBef>
              <a:spcAft>
                <a:spcPts val="0"/>
              </a:spcAft>
              <a:buSzPts val="1000"/>
              <a:buNone/>
              <a:defRPr/>
            </a:lvl5pPr>
            <a:lvl6pPr lvl="5">
              <a:spcBef>
                <a:spcPts val="0"/>
              </a:spcBef>
              <a:spcAft>
                <a:spcPts val="0"/>
              </a:spcAft>
              <a:buSzPts val="1000"/>
              <a:buNone/>
              <a:defRPr/>
            </a:lvl6pPr>
            <a:lvl7pPr lvl="6">
              <a:spcBef>
                <a:spcPts val="0"/>
              </a:spcBef>
              <a:spcAft>
                <a:spcPts val="0"/>
              </a:spcAft>
              <a:buSzPts val="1000"/>
              <a:buNone/>
              <a:defRPr/>
            </a:lvl7pPr>
            <a:lvl8pPr lvl="7">
              <a:spcBef>
                <a:spcPts val="0"/>
              </a:spcBef>
              <a:spcAft>
                <a:spcPts val="0"/>
              </a:spcAft>
              <a:buSzPts val="1000"/>
              <a:buNone/>
              <a:defRPr/>
            </a:lvl8pPr>
            <a:lvl9pPr lvl="8">
              <a:spcBef>
                <a:spcPts val="0"/>
              </a:spcBef>
              <a:spcAft>
                <a:spcPts val="0"/>
              </a:spcAft>
              <a:buSzPts val="1000"/>
              <a:buNone/>
              <a:defRPr/>
            </a:lvl9pPr>
          </a:lstStyle>
          <a:p/>
        </p:txBody>
      </p:sp>
    </p:spTree>
  </p:cSld>
  <p:clrMapOvr>
    <a:masterClrMapping/>
  </p:clrMapOvr>
  <p:extLst>
    <p:ext uri="{DCECCB84-F9BA-43D5-87BE-67443E8EF086}">
      <p15:sldGuideLst>
        <p15:guide id="1" orient="horz" pos="1656">
          <p15:clr>
            <a:srgbClr val="FA7B17"/>
          </p15:clr>
        </p15:guide>
      </p15:sldGuideLst>
    </p:ext>
  </p:extLst>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20 Cover">
  <p:cSld name="CUSTOM_13_1_2_1_1_1_1_1_1">
    <p:bg>
      <p:bgPr>
        <a:solidFill>
          <a:schemeClr val="accent1"/>
        </a:solidFill>
      </p:bgPr>
    </p:bg>
    <p:spTree>
      <p:nvGrpSpPr>
        <p:cNvPr id="90" name="Shape 90"/>
        <p:cNvGrpSpPr/>
        <p:nvPr/>
      </p:nvGrpSpPr>
      <p:grpSpPr>
        <a:xfrm>
          <a:off x="0" y="0"/>
          <a:ext cx="0" cy="0"/>
          <a:chOff x="0" y="0"/>
          <a:chExt cx="0" cy="0"/>
        </a:xfrm>
      </p:grpSpPr>
      <p:sp>
        <p:nvSpPr>
          <p:cNvPr id="91" name="Google Shape;91;p21"/>
          <p:cNvSpPr/>
          <p:nvPr>
            <p:ph idx="2" type="pic"/>
          </p:nvPr>
        </p:nvSpPr>
        <p:spPr>
          <a:xfrm>
            <a:off x="5477700" y="0"/>
            <a:ext cx="3666300" cy="5143500"/>
          </a:xfrm>
          <a:prstGeom prst="rect">
            <a:avLst/>
          </a:prstGeom>
          <a:noFill/>
          <a:ln>
            <a:noFill/>
          </a:ln>
        </p:spPr>
      </p:sp>
      <p:pic>
        <p:nvPicPr>
          <p:cNvPr id="92" name="Google Shape;92;p21" title="asce_logo_vt_wht_rgb_300.png"/>
          <p:cNvPicPr preferRelativeResize="0"/>
          <p:nvPr/>
        </p:nvPicPr>
        <p:blipFill rotWithShape="1">
          <a:blip r:embed="rId2">
            <a:alphaModFix/>
          </a:blip>
          <a:srcRect b="0" l="0" r="0" t="0"/>
          <a:stretch/>
        </p:blipFill>
        <p:spPr>
          <a:xfrm>
            <a:off x="454489" y="3905348"/>
            <a:ext cx="1235025" cy="780099"/>
          </a:xfrm>
          <a:prstGeom prst="rect">
            <a:avLst/>
          </a:prstGeom>
          <a:noFill/>
          <a:ln>
            <a:noFill/>
          </a:ln>
        </p:spPr>
      </p:pic>
      <p:sp>
        <p:nvSpPr>
          <p:cNvPr id="93" name="Google Shape;93;p21"/>
          <p:cNvSpPr txBox="1"/>
          <p:nvPr>
            <p:ph type="title"/>
          </p:nvPr>
        </p:nvSpPr>
        <p:spPr>
          <a:xfrm>
            <a:off x="454501" y="710850"/>
            <a:ext cx="4559100" cy="518100"/>
          </a:xfrm>
          <a:prstGeom prst="rect">
            <a:avLst/>
          </a:prstGeom>
          <a:noFill/>
          <a:ln>
            <a:noFill/>
          </a:ln>
        </p:spPr>
        <p:txBody>
          <a:bodyPr anchorCtr="0" anchor="b" bIns="0" lIns="0" spcFirstLastPara="1" rIns="0" wrap="square" tIns="0">
            <a:noAutofit/>
          </a:bodyPr>
          <a:lstStyle>
            <a:lvl1pPr lvl="0">
              <a:lnSpc>
                <a:spcPct val="90000"/>
              </a:lnSpc>
              <a:spcBef>
                <a:spcPts val="0"/>
              </a:spcBef>
              <a:spcAft>
                <a:spcPts val="0"/>
              </a:spcAft>
              <a:buClr>
                <a:schemeClr val="lt1"/>
              </a:buClr>
              <a:buSzPts val="3600"/>
              <a:buFont typeface="Roboto Light"/>
              <a:buNone/>
              <a:defRPr sz="3600">
                <a:solidFill>
                  <a:schemeClr val="lt1"/>
                </a:solidFill>
                <a:latin typeface="Roboto Light"/>
                <a:ea typeface="Roboto Light"/>
                <a:cs typeface="Roboto Light"/>
                <a:sym typeface="Roboto Light"/>
              </a:defRPr>
            </a:lvl1pPr>
            <a:lvl2pPr lvl="1">
              <a:spcBef>
                <a:spcPts val="0"/>
              </a:spcBef>
              <a:spcAft>
                <a:spcPts val="0"/>
              </a:spcAft>
              <a:buClr>
                <a:schemeClr val="lt1"/>
              </a:buClr>
              <a:buSzPts val="1400"/>
              <a:buNone/>
              <a:defRPr>
                <a:solidFill>
                  <a:schemeClr val="lt1"/>
                </a:solidFill>
              </a:defRPr>
            </a:lvl2pPr>
            <a:lvl3pPr lvl="2">
              <a:spcBef>
                <a:spcPts val="0"/>
              </a:spcBef>
              <a:spcAft>
                <a:spcPts val="0"/>
              </a:spcAft>
              <a:buClr>
                <a:schemeClr val="lt1"/>
              </a:buClr>
              <a:buSzPts val="1400"/>
              <a:buNone/>
              <a:defRPr>
                <a:solidFill>
                  <a:schemeClr val="lt1"/>
                </a:solidFill>
              </a:defRPr>
            </a:lvl3pPr>
            <a:lvl4pPr lvl="3">
              <a:spcBef>
                <a:spcPts val="0"/>
              </a:spcBef>
              <a:spcAft>
                <a:spcPts val="0"/>
              </a:spcAft>
              <a:buClr>
                <a:schemeClr val="lt1"/>
              </a:buClr>
              <a:buSzPts val="1400"/>
              <a:buNone/>
              <a:defRPr>
                <a:solidFill>
                  <a:schemeClr val="lt1"/>
                </a:solidFill>
              </a:defRPr>
            </a:lvl4pPr>
            <a:lvl5pPr lvl="4">
              <a:spcBef>
                <a:spcPts val="0"/>
              </a:spcBef>
              <a:spcAft>
                <a:spcPts val="0"/>
              </a:spcAft>
              <a:buClr>
                <a:schemeClr val="lt1"/>
              </a:buClr>
              <a:buSzPts val="1400"/>
              <a:buNone/>
              <a:defRPr>
                <a:solidFill>
                  <a:schemeClr val="lt1"/>
                </a:solidFill>
              </a:defRPr>
            </a:lvl5pPr>
            <a:lvl6pPr lvl="5">
              <a:spcBef>
                <a:spcPts val="0"/>
              </a:spcBef>
              <a:spcAft>
                <a:spcPts val="0"/>
              </a:spcAft>
              <a:buClr>
                <a:schemeClr val="lt1"/>
              </a:buClr>
              <a:buSzPts val="1400"/>
              <a:buNone/>
              <a:defRPr>
                <a:solidFill>
                  <a:schemeClr val="lt1"/>
                </a:solidFill>
              </a:defRPr>
            </a:lvl6pPr>
            <a:lvl7pPr lvl="6">
              <a:spcBef>
                <a:spcPts val="0"/>
              </a:spcBef>
              <a:spcAft>
                <a:spcPts val="0"/>
              </a:spcAft>
              <a:buClr>
                <a:schemeClr val="lt1"/>
              </a:buClr>
              <a:buSzPts val="1400"/>
              <a:buNone/>
              <a:defRPr>
                <a:solidFill>
                  <a:schemeClr val="lt1"/>
                </a:solidFill>
              </a:defRPr>
            </a:lvl7pPr>
            <a:lvl8pPr lvl="7">
              <a:spcBef>
                <a:spcPts val="0"/>
              </a:spcBef>
              <a:spcAft>
                <a:spcPts val="0"/>
              </a:spcAft>
              <a:buClr>
                <a:schemeClr val="lt1"/>
              </a:buClr>
              <a:buSzPts val="1400"/>
              <a:buNone/>
              <a:defRPr>
                <a:solidFill>
                  <a:schemeClr val="lt1"/>
                </a:solidFill>
              </a:defRPr>
            </a:lvl8pPr>
            <a:lvl9pPr lvl="8">
              <a:spcBef>
                <a:spcPts val="0"/>
              </a:spcBef>
              <a:spcAft>
                <a:spcPts val="0"/>
              </a:spcAft>
              <a:buClr>
                <a:schemeClr val="lt1"/>
              </a:buClr>
              <a:buSzPts val="1400"/>
              <a:buNone/>
              <a:defRPr>
                <a:solidFill>
                  <a:schemeClr val="lt1"/>
                </a:solidFill>
              </a:defRPr>
            </a:lvl9pPr>
          </a:lstStyle>
          <a:p/>
        </p:txBody>
      </p:sp>
      <p:sp>
        <p:nvSpPr>
          <p:cNvPr id="94" name="Google Shape;94;p21"/>
          <p:cNvSpPr txBox="1"/>
          <p:nvPr>
            <p:ph idx="1" type="subTitle"/>
          </p:nvPr>
        </p:nvSpPr>
        <p:spPr>
          <a:xfrm>
            <a:off x="454503" y="1397075"/>
            <a:ext cx="4559100" cy="282000"/>
          </a:xfrm>
          <a:prstGeom prst="rect">
            <a:avLst/>
          </a:prstGeom>
        </p:spPr>
        <p:txBody>
          <a:bodyPr anchorCtr="0" anchor="t" bIns="0" lIns="0" spcFirstLastPara="1" rIns="0" wrap="square" tIns="0">
            <a:normAutofit/>
          </a:bodyPr>
          <a:lstStyle>
            <a:lvl1pPr lvl="0">
              <a:lnSpc>
                <a:spcPct val="90000"/>
              </a:lnSpc>
              <a:spcBef>
                <a:spcPts val="0"/>
              </a:spcBef>
              <a:spcAft>
                <a:spcPts val="0"/>
              </a:spcAft>
              <a:buClr>
                <a:schemeClr val="lt1"/>
              </a:buClr>
              <a:buSzPts val="2000"/>
              <a:buFont typeface="Roboto"/>
              <a:buNone/>
              <a:defRPr b="1" sz="2000">
                <a:solidFill>
                  <a:schemeClr val="lt1"/>
                </a:solidFill>
                <a:latin typeface="Roboto"/>
                <a:ea typeface="Roboto"/>
                <a:cs typeface="Roboto"/>
                <a:sym typeface="Roboto"/>
              </a:defRPr>
            </a:lvl1pPr>
            <a:lvl2pPr lvl="1">
              <a:spcBef>
                <a:spcPts val="0"/>
              </a:spcBef>
              <a:spcAft>
                <a:spcPts val="0"/>
              </a:spcAft>
              <a:buClr>
                <a:schemeClr val="lt1"/>
              </a:buClr>
              <a:buSzPts val="1000"/>
              <a:buNone/>
              <a:defRPr>
                <a:solidFill>
                  <a:schemeClr val="lt1"/>
                </a:solidFill>
              </a:defRPr>
            </a:lvl2pPr>
            <a:lvl3pPr lvl="2">
              <a:spcBef>
                <a:spcPts val="0"/>
              </a:spcBef>
              <a:spcAft>
                <a:spcPts val="0"/>
              </a:spcAft>
              <a:buClr>
                <a:schemeClr val="lt1"/>
              </a:buClr>
              <a:buSzPts val="1000"/>
              <a:buNone/>
              <a:defRPr>
                <a:solidFill>
                  <a:schemeClr val="lt1"/>
                </a:solidFill>
              </a:defRPr>
            </a:lvl3pPr>
            <a:lvl4pPr lvl="3">
              <a:spcBef>
                <a:spcPts val="0"/>
              </a:spcBef>
              <a:spcAft>
                <a:spcPts val="0"/>
              </a:spcAft>
              <a:buClr>
                <a:schemeClr val="lt1"/>
              </a:buClr>
              <a:buSzPts val="1000"/>
              <a:buNone/>
              <a:defRPr>
                <a:solidFill>
                  <a:schemeClr val="lt1"/>
                </a:solidFill>
              </a:defRPr>
            </a:lvl4pPr>
            <a:lvl5pPr lvl="4">
              <a:spcBef>
                <a:spcPts val="0"/>
              </a:spcBef>
              <a:spcAft>
                <a:spcPts val="0"/>
              </a:spcAft>
              <a:buClr>
                <a:schemeClr val="lt1"/>
              </a:buClr>
              <a:buSzPts val="1000"/>
              <a:buNone/>
              <a:defRPr>
                <a:solidFill>
                  <a:schemeClr val="lt1"/>
                </a:solidFill>
              </a:defRPr>
            </a:lvl5pPr>
            <a:lvl6pPr lvl="5">
              <a:spcBef>
                <a:spcPts val="0"/>
              </a:spcBef>
              <a:spcAft>
                <a:spcPts val="0"/>
              </a:spcAft>
              <a:buClr>
                <a:schemeClr val="lt1"/>
              </a:buClr>
              <a:buSzPts val="1000"/>
              <a:buNone/>
              <a:defRPr>
                <a:solidFill>
                  <a:schemeClr val="lt1"/>
                </a:solidFill>
              </a:defRPr>
            </a:lvl6pPr>
            <a:lvl7pPr lvl="6">
              <a:spcBef>
                <a:spcPts val="0"/>
              </a:spcBef>
              <a:spcAft>
                <a:spcPts val="0"/>
              </a:spcAft>
              <a:buClr>
                <a:schemeClr val="lt1"/>
              </a:buClr>
              <a:buSzPts val="1000"/>
              <a:buNone/>
              <a:defRPr>
                <a:solidFill>
                  <a:schemeClr val="lt1"/>
                </a:solidFill>
              </a:defRPr>
            </a:lvl7pPr>
            <a:lvl8pPr lvl="7">
              <a:spcBef>
                <a:spcPts val="0"/>
              </a:spcBef>
              <a:spcAft>
                <a:spcPts val="0"/>
              </a:spcAft>
              <a:buClr>
                <a:schemeClr val="lt1"/>
              </a:buClr>
              <a:buSzPts val="1000"/>
              <a:buNone/>
              <a:defRPr>
                <a:solidFill>
                  <a:schemeClr val="lt1"/>
                </a:solidFill>
              </a:defRPr>
            </a:lvl8pPr>
            <a:lvl9pPr lvl="8">
              <a:spcBef>
                <a:spcPts val="0"/>
              </a:spcBef>
              <a:spcAft>
                <a:spcPts val="0"/>
              </a:spcAft>
              <a:buClr>
                <a:schemeClr val="lt1"/>
              </a:buClr>
              <a:buSzPts val="1000"/>
              <a:buNone/>
              <a:defRPr>
                <a:solidFill>
                  <a:schemeClr val="lt1"/>
                </a:solidFill>
              </a:defRPr>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1 Divider">
  <p:cSld name="CUSTOM_1_3">
    <p:bg>
      <p:bgPr>
        <a:solidFill>
          <a:schemeClr val="accent3"/>
        </a:solidFill>
      </p:bgPr>
    </p:bg>
    <p:spTree>
      <p:nvGrpSpPr>
        <p:cNvPr id="95" name="Shape 95"/>
        <p:cNvGrpSpPr/>
        <p:nvPr/>
      </p:nvGrpSpPr>
      <p:grpSpPr>
        <a:xfrm>
          <a:off x="0" y="0"/>
          <a:ext cx="0" cy="0"/>
          <a:chOff x="0" y="0"/>
          <a:chExt cx="0" cy="0"/>
        </a:xfrm>
      </p:grpSpPr>
      <p:pic>
        <p:nvPicPr>
          <p:cNvPr id="96" name="Google Shape;96;p22" title="ASC_logo_symbol_blk.png"/>
          <p:cNvPicPr preferRelativeResize="0"/>
          <p:nvPr/>
        </p:nvPicPr>
        <p:blipFill rotWithShape="1">
          <a:blip r:embed="rId2">
            <a:alphaModFix/>
          </a:blip>
          <a:srcRect b="209" l="0" r="0" t="209"/>
          <a:stretch/>
        </p:blipFill>
        <p:spPr>
          <a:xfrm>
            <a:off x="274320" y="4644530"/>
            <a:ext cx="301752" cy="261518"/>
          </a:xfrm>
          <a:prstGeom prst="rect">
            <a:avLst/>
          </a:prstGeom>
          <a:noFill/>
          <a:ln>
            <a:noFill/>
          </a:ln>
        </p:spPr>
      </p:pic>
      <p:sp>
        <p:nvSpPr>
          <p:cNvPr id="97" name="Google Shape;97;p22"/>
          <p:cNvSpPr txBox="1"/>
          <p:nvPr/>
        </p:nvSpPr>
        <p:spPr>
          <a:xfrm>
            <a:off x="7469594" y="4802558"/>
            <a:ext cx="1362300" cy="103500"/>
          </a:xfrm>
          <a:prstGeom prst="rect">
            <a:avLst/>
          </a:prstGeom>
          <a:noFill/>
          <a:ln>
            <a:noFill/>
          </a:ln>
        </p:spPr>
        <p:txBody>
          <a:bodyPr anchorCtr="0" anchor="t" bIns="0" lIns="0" spcFirstLastPara="1" rIns="0" wrap="square" tIns="11025">
            <a:spAutoFit/>
          </a:bodyPr>
          <a:lstStyle/>
          <a:p>
            <a:pPr indent="0" lvl="0" marL="0" rtl="0" algn="r">
              <a:lnSpc>
                <a:spcPct val="100000"/>
              </a:lnSpc>
              <a:spcBef>
                <a:spcPts val="0"/>
              </a:spcBef>
              <a:spcAft>
                <a:spcPts val="0"/>
              </a:spcAft>
              <a:buNone/>
            </a:pPr>
            <a:r>
              <a:rPr lang="en" sz="600">
                <a:latin typeface="Roboto"/>
                <a:ea typeface="Roboto"/>
                <a:cs typeface="Roboto"/>
                <a:sym typeface="Roboto"/>
              </a:rPr>
              <a:t>© Ascension 2025. All rights reserved.</a:t>
            </a:r>
            <a:endParaRPr sz="600">
              <a:latin typeface="Roboto"/>
              <a:ea typeface="Roboto"/>
              <a:cs typeface="Roboto"/>
              <a:sym typeface="Roboto"/>
            </a:endParaRPr>
          </a:p>
        </p:txBody>
      </p:sp>
      <p:cxnSp>
        <p:nvCxnSpPr>
          <p:cNvPr id="98" name="Google Shape;98;p22"/>
          <p:cNvCxnSpPr/>
          <p:nvPr/>
        </p:nvCxnSpPr>
        <p:spPr>
          <a:xfrm>
            <a:off x="293400" y="4486275"/>
            <a:ext cx="8557200" cy="0"/>
          </a:xfrm>
          <a:prstGeom prst="straightConnector1">
            <a:avLst/>
          </a:prstGeom>
          <a:noFill/>
          <a:ln cap="flat" cmpd="sng" w="9525">
            <a:solidFill>
              <a:schemeClr val="dk1"/>
            </a:solidFill>
            <a:prstDash val="solid"/>
            <a:miter lim="800000"/>
            <a:headEnd len="sm" w="sm" type="none"/>
            <a:tailEnd len="sm" w="sm" type="none"/>
          </a:ln>
        </p:spPr>
      </p:cxnSp>
      <p:sp>
        <p:nvSpPr>
          <p:cNvPr id="99" name="Google Shape;99;p22"/>
          <p:cNvSpPr txBox="1"/>
          <p:nvPr>
            <p:ph idx="1" type="subTitle"/>
          </p:nvPr>
        </p:nvSpPr>
        <p:spPr>
          <a:xfrm>
            <a:off x="965400" y="2466500"/>
            <a:ext cx="7213200" cy="2019900"/>
          </a:xfrm>
          <a:prstGeom prst="rect">
            <a:avLst/>
          </a:prstGeom>
        </p:spPr>
        <p:txBody>
          <a:bodyPr anchorCtr="0" anchor="t" bIns="0" lIns="0" spcFirstLastPara="1" rIns="0" wrap="square" tIns="0">
            <a:noAutofit/>
          </a:bodyPr>
          <a:lstStyle>
            <a:lvl1pPr lvl="0" algn="ctr">
              <a:spcBef>
                <a:spcPts val="0"/>
              </a:spcBef>
              <a:spcAft>
                <a:spcPts val="0"/>
              </a:spcAft>
              <a:buSzPts val="2000"/>
              <a:buNone/>
              <a:defRPr b="1" sz="2000"/>
            </a:lvl1pPr>
            <a:lvl2pPr lvl="1">
              <a:spcBef>
                <a:spcPts val="0"/>
              </a:spcBef>
              <a:spcAft>
                <a:spcPts val="0"/>
              </a:spcAft>
              <a:buSzPts val="2000"/>
              <a:buNone/>
              <a:defRPr b="1" sz="2000"/>
            </a:lvl2pPr>
            <a:lvl3pPr lvl="2">
              <a:spcBef>
                <a:spcPts val="0"/>
              </a:spcBef>
              <a:spcAft>
                <a:spcPts val="0"/>
              </a:spcAft>
              <a:buSzPts val="2000"/>
              <a:buNone/>
              <a:defRPr b="1" sz="2000"/>
            </a:lvl3pPr>
            <a:lvl4pPr lvl="3">
              <a:spcBef>
                <a:spcPts val="0"/>
              </a:spcBef>
              <a:spcAft>
                <a:spcPts val="0"/>
              </a:spcAft>
              <a:buSzPts val="2000"/>
              <a:buNone/>
              <a:defRPr b="1" sz="2000"/>
            </a:lvl4pPr>
            <a:lvl5pPr lvl="4">
              <a:spcBef>
                <a:spcPts val="0"/>
              </a:spcBef>
              <a:spcAft>
                <a:spcPts val="0"/>
              </a:spcAft>
              <a:buSzPts val="2000"/>
              <a:buNone/>
              <a:defRPr b="1" sz="2000"/>
            </a:lvl5pPr>
            <a:lvl6pPr lvl="5">
              <a:spcBef>
                <a:spcPts val="0"/>
              </a:spcBef>
              <a:spcAft>
                <a:spcPts val="0"/>
              </a:spcAft>
              <a:buSzPts val="2000"/>
              <a:buNone/>
              <a:defRPr b="1" sz="2000"/>
            </a:lvl6pPr>
            <a:lvl7pPr lvl="6">
              <a:spcBef>
                <a:spcPts val="0"/>
              </a:spcBef>
              <a:spcAft>
                <a:spcPts val="0"/>
              </a:spcAft>
              <a:buSzPts val="2000"/>
              <a:buNone/>
              <a:defRPr b="1" sz="2000"/>
            </a:lvl7pPr>
            <a:lvl8pPr lvl="7">
              <a:spcBef>
                <a:spcPts val="0"/>
              </a:spcBef>
              <a:spcAft>
                <a:spcPts val="0"/>
              </a:spcAft>
              <a:buSzPts val="2000"/>
              <a:buNone/>
              <a:defRPr b="1" sz="2000"/>
            </a:lvl8pPr>
            <a:lvl9pPr lvl="8">
              <a:spcBef>
                <a:spcPts val="0"/>
              </a:spcBef>
              <a:spcAft>
                <a:spcPts val="0"/>
              </a:spcAft>
              <a:buSzPts val="2000"/>
              <a:buNone/>
              <a:defRPr b="1" sz="2000"/>
            </a:lvl9pPr>
          </a:lstStyle>
          <a:p/>
        </p:txBody>
      </p:sp>
      <p:sp>
        <p:nvSpPr>
          <p:cNvPr id="100" name="Google Shape;100;p22"/>
          <p:cNvSpPr txBox="1"/>
          <p:nvPr>
            <p:ph type="title"/>
          </p:nvPr>
        </p:nvSpPr>
        <p:spPr>
          <a:xfrm>
            <a:off x="965400" y="0"/>
            <a:ext cx="7213200" cy="2337000"/>
          </a:xfrm>
          <a:prstGeom prst="rect">
            <a:avLst/>
          </a:prstGeom>
          <a:noFill/>
          <a:ln>
            <a:noFill/>
          </a:ln>
        </p:spPr>
        <p:txBody>
          <a:bodyPr anchorCtr="0" anchor="b" bIns="0" lIns="0" spcFirstLastPara="1" rIns="0" wrap="square" tIns="0">
            <a:noAutofit/>
          </a:bodyPr>
          <a:lstStyle>
            <a:lvl1pPr lvl="0" algn="ctr">
              <a:lnSpc>
                <a:spcPct val="100000"/>
              </a:lnSpc>
              <a:spcBef>
                <a:spcPts val="0"/>
              </a:spcBef>
              <a:spcAft>
                <a:spcPts val="0"/>
              </a:spcAft>
              <a:buClr>
                <a:schemeClr val="dk1"/>
              </a:buClr>
              <a:buSzPts val="3600"/>
              <a:buFont typeface="Roboto Light"/>
              <a:buNone/>
              <a:defRPr sz="3600">
                <a:solidFill>
                  <a:schemeClr val="dk1"/>
                </a:solidFill>
                <a:latin typeface="Roboto Light"/>
                <a:ea typeface="Roboto Light"/>
                <a:cs typeface="Roboto Light"/>
                <a:sym typeface="Roboto Light"/>
              </a:defRPr>
            </a:lvl1pPr>
            <a:lvl2pPr lvl="1" algn="ctr">
              <a:spcBef>
                <a:spcPts val="0"/>
              </a:spcBef>
              <a:spcAft>
                <a:spcPts val="0"/>
              </a:spcAft>
              <a:buClr>
                <a:schemeClr val="dk1"/>
              </a:buClr>
              <a:buSzPts val="1400"/>
              <a:buNone/>
              <a:defRPr>
                <a:solidFill>
                  <a:schemeClr val="dk1"/>
                </a:solidFill>
              </a:defRPr>
            </a:lvl2pPr>
            <a:lvl3pPr lvl="2" algn="ctr">
              <a:spcBef>
                <a:spcPts val="0"/>
              </a:spcBef>
              <a:spcAft>
                <a:spcPts val="0"/>
              </a:spcAft>
              <a:buClr>
                <a:schemeClr val="dk1"/>
              </a:buClr>
              <a:buSzPts val="1400"/>
              <a:buNone/>
              <a:defRPr>
                <a:solidFill>
                  <a:schemeClr val="dk1"/>
                </a:solidFill>
              </a:defRPr>
            </a:lvl3pPr>
            <a:lvl4pPr lvl="3" algn="ctr">
              <a:spcBef>
                <a:spcPts val="0"/>
              </a:spcBef>
              <a:spcAft>
                <a:spcPts val="0"/>
              </a:spcAft>
              <a:buClr>
                <a:schemeClr val="dk1"/>
              </a:buClr>
              <a:buSzPts val="1400"/>
              <a:buNone/>
              <a:defRPr>
                <a:solidFill>
                  <a:schemeClr val="dk1"/>
                </a:solidFill>
              </a:defRPr>
            </a:lvl4pPr>
            <a:lvl5pPr lvl="4" algn="ctr">
              <a:spcBef>
                <a:spcPts val="0"/>
              </a:spcBef>
              <a:spcAft>
                <a:spcPts val="0"/>
              </a:spcAft>
              <a:buClr>
                <a:schemeClr val="dk1"/>
              </a:buClr>
              <a:buSzPts val="1400"/>
              <a:buNone/>
              <a:defRPr>
                <a:solidFill>
                  <a:schemeClr val="dk1"/>
                </a:solidFill>
              </a:defRPr>
            </a:lvl5pPr>
            <a:lvl6pPr lvl="5" algn="ctr">
              <a:spcBef>
                <a:spcPts val="0"/>
              </a:spcBef>
              <a:spcAft>
                <a:spcPts val="0"/>
              </a:spcAft>
              <a:buClr>
                <a:schemeClr val="dk1"/>
              </a:buClr>
              <a:buSzPts val="1400"/>
              <a:buNone/>
              <a:defRPr>
                <a:solidFill>
                  <a:schemeClr val="dk1"/>
                </a:solidFill>
              </a:defRPr>
            </a:lvl6pPr>
            <a:lvl7pPr lvl="6" algn="ctr">
              <a:spcBef>
                <a:spcPts val="0"/>
              </a:spcBef>
              <a:spcAft>
                <a:spcPts val="0"/>
              </a:spcAft>
              <a:buClr>
                <a:schemeClr val="dk1"/>
              </a:buClr>
              <a:buSzPts val="1400"/>
              <a:buNone/>
              <a:defRPr>
                <a:solidFill>
                  <a:schemeClr val="dk1"/>
                </a:solidFill>
              </a:defRPr>
            </a:lvl7pPr>
            <a:lvl8pPr lvl="7" algn="ctr">
              <a:spcBef>
                <a:spcPts val="0"/>
              </a:spcBef>
              <a:spcAft>
                <a:spcPts val="0"/>
              </a:spcAft>
              <a:buClr>
                <a:schemeClr val="dk1"/>
              </a:buClr>
              <a:buSzPts val="1400"/>
              <a:buNone/>
              <a:defRPr>
                <a:solidFill>
                  <a:schemeClr val="dk1"/>
                </a:solidFill>
              </a:defRPr>
            </a:lvl8pPr>
            <a:lvl9pPr lvl="8" algn="ctr">
              <a:spcBef>
                <a:spcPts val="0"/>
              </a:spcBef>
              <a:spcAft>
                <a:spcPts val="0"/>
              </a:spcAft>
              <a:buClr>
                <a:schemeClr val="dk1"/>
              </a:buClr>
              <a:buSzPts val="1400"/>
              <a:buNone/>
              <a:defRPr>
                <a:solidFill>
                  <a:schemeClr val="dk1"/>
                </a:solidFill>
              </a:defRPr>
            </a:lvl9pPr>
          </a:lstStyle>
          <a:p/>
        </p:txBody>
      </p:sp>
    </p:spTree>
  </p:cSld>
  <p:clrMapOvr>
    <a:masterClrMapping/>
  </p:clrMapOvr>
  <p:extLst>
    <p:ext uri="{DCECCB84-F9BA-43D5-87BE-67443E8EF086}">
      <p15:sldGuideLst>
        <p15:guide id="1" orient="horz" pos="3044">
          <p15:clr>
            <a:srgbClr val="E46962"/>
          </p15:clr>
        </p15:guide>
        <p15:guide id="2" orient="horz" pos="1416">
          <p15:clr>
            <a:srgbClr val="E46962"/>
          </p15:clr>
        </p15:guide>
      </p15:sldGuideLst>
    </p:ext>
  </p:extLst>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2 Divider">
  <p:cSld name="CUSTOM_1_2">
    <p:bg>
      <p:bgPr>
        <a:solidFill>
          <a:schemeClr val="accent5"/>
        </a:solidFill>
      </p:bgPr>
    </p:bg>
    <p:spTree>
      <p:nvGrpSpPr>
        <p:cNvPr id="101" name="Shape 101"/>
        <p:cNvGrpSpPr/>
        <p:nvPr/>
      </p:nvGrpSpPr>
      <p:grpSpPr>
        <a:xfrm>
          <a:off x="0" y="0"/>
          <a:ext cx="0" cy="0"/>
          <a:chOff x="0" y="0"/>
          <a:chExt cx="0" cy="0"/>
        </a:xfrm>
      </p:grpSpPr>
      <p:pic>
        <p:nvPicPr>
          <p:cNvPr id="102" name="Google Shape;102;p23" title="ASC_logo_symbol_blk.png"/>
          <p:cNvPicPr preferRelativeResize="0"/>
          <p:nvPr/>
        </p:nvPicPr>
        <p:blipFill rotWithShape="1">
          <a:blip r:embed="rId2">
            <a:alphaModFix/>
          </a:blip>
          <a:srcRect b="209" l="0" r="0" t="209"/>
          <a:stretch/>
        </p:blipFill>
        <p:spPr>
          <a:xfrm>
            <a:off x="274320" y="4644530"/>
            <a:ext cx="301752" cy="261518"/>
          </a:xfrm>
          <a:prstGeom prst="rect">
            <a:avLst/>
          </a:prstGeom>
          <a:noFill/>
          <a:ln>
            <a:noFill/>
          </a:ln>
        </p:spPr>
      </p:pic>
      <p:sp>
        <p:nvSpPr>
          <p:cNvPr id="103" name="Google Shape;103;p23"/>
          <p:cNvSpPr txBox="1"/>
          <p:nvPr/>
        </p:nvSpPr>
        <p:spPr>
          <a:xfrm>
            <a:off x="7469594" y="4802558"/>
            <a:ext cx="1362300" cy="103500"/>
          </a:xfrm>
          <a:prstGeom prst="rect">
            <a:avLst/>
          </a:prstGeom>
          <a:noFill/>
          <a:ln>
            <a:noFill/>
          </a:ln>
        </p:spPr>
        <p:txBody>
          <a:bodyPr anchorCtr="0" anchor="t" bIns="0" lIns="0" spcFirstLastPara="1" rIns="0" wrap="square" tIns="11025">
            <a:spAutoFit/>
          </a:bodyPr>
          <a:lstStyle/>
          <a:p>
            <a:pPr indent="0" lvl="0" marL="0" rtl="0" algn="r">
              <a:lnSpc>
                <a:spcPct val="100000"/>
              </a:lnSpc>
              <a:spcBef>
                <a:spcPts val="0"/>
              </a:spcBef>
              <a:spcAft>
                <a:spcPts val="0"/>
              </a:spcAft>
              <a:buNone/>
            </a:pPr>
            <a:r>
              <a:rPr lang="en" sz="600">
                <a:latin typeface="Roboto"/>
                <a:ea typeface="Roboto"/>
                <a:cs typeface="Roboto"/>
                <a:sym typeface="Roboto"/>
              </a:rPr>
              <a:t>© Ascension 2025. All rights reserved.</a:t>
            </a:r>
            <a:endParaRPr sz="600">
              <a:latin typeface="Roboto"/>
              <a:ea typeface="Roboto"/>
              <a:cs typeface="Roboto"/>
              <a:sym typeface="Roboto"/>
            </a:endParaRPr>
          </a:p>
        </p:txBody>
      </p:sp>
      <p:cxnSp>
        <p:nvCxnSpPr>
          <p:cNvPr id="104" name="Google Shape;104;p23"/>
          <p:cNvCxnSpPr/>
          <p:nvPr/>
        </p:nvCxnSpPr>
        <p:spPr>
          <a:xfrm>
            <a:off x="293400" y="4486275"/>
            <a:ext cx="8557200" cy="0"/>
          </a:xfrm>
          <a:prstGeom prst="straightConnector1">
            <a:avLst/>
          </a:prstGeom>
          <a:noFill/>
          <a:ln cap="flat" cmpd="sng" w="9525">
            <a:solidFill>
              <a:schemeClr val="dk1"/>
            </a:solidFill>
            <a:prstDash val="solid"/>
            <a:miter lim="800000"/>
            <a:headEnd len="sm" w="sm" type="none"/>
            <a:tailEnd len="sm" w="sm" type="none"/>
          </a:ln>
        </p:spPr>
      </p:cxnSp>
      <p:sp>
        <p:nvSpPr>
          <p:cNvPr id="105" name="Google Shape;105;p23"/>
          <p:cNvSpPr txBox="1"/>
          <p:nvPr>
            <p:ph idx="1" type="subTitle"/>
          </p:nvPr>
        </p:nvSpPr>
        <p:spPr>
          <a:xfrm>
            <a:off x="965400" y="2466500"/>
            <a:ext cx="7213200" cy="2019900"/>
          </a:xfrm>
          <a:prstGeom prst="rect">
            <a:avLst/>
          </a:prstGeom>
        </p:spPr>
        <p:txBody>
          <a:bodyPr anchorCtr="0" anchor="t" bIns="0" lIns="0" spcFirstLastPara="1" rIns="0" wrap="square" tIns="0">
            <a:noAutofit/>
          </a:bodyPr>
          <a:lstStyle>
            <a:lvl1pPr lvl="0" algn="ctr">
              <a:spcBef>
                <a:spcPts val="0"/>
              </a:spcBef>
              <a:spcAft>
                <a:spcPts val="0"/>
              </a:spcAft>
              <a:buSzPts val="2000"/>
              <a:buNone/>
              <a:defRPr b="1" sz="2000"/>
            </a:lvl1pPr>
            <a:lvl2pPr lvl="1">
              <a:spcBef>
                <a:spcPts val="0"/>
              </a:spcBef>
              <a:spcAft>
                <a:spcPts val="0"/>
              </a:spcAft>
              <a:buSzPts val="2000"/>
              <a:buNone/>
              <a:defRPr b="1" sz="2000"/>
            </a:lvl2pPr>
            <a:lvl3pPr lvl="2">
              <a:spcBef>
                <a:spcPts val="0"/>
              </a:spcBef>
              <a:spcAft>
                <a:spcPts val="0"/>
              </a:spcAft>
              <a:buSzPts val="2000"/>
              <a:buNone/>
              <a:defRPr b="1" sz="2000"/>
            </a:lvl3pPr>
            <a:lvl4pPr lvl="3">
              <a:spcBef>
                <a:spcPts val="0"/>
              </a:spcBef>
              <a:spcAft>
                <a:spcPts val="0"/>
              </a:spcAft>
              <a:buSzPts val="2000"/>
              <a:buNone/>
              <a:defRPr b="1" sz="2000"/>
            </a:lvl4pPr>
            <a:lvl5pPr lvl="4">
              <a:spcBef>
                <a:spcPts val="0"/>
              </a:spcBef>
              <a:spcAft>
                <a:spcPts val="0"/>
              </a:spcAft>
              <a:buSzPts val="2000"/>
              <a:buNone/>
              <a:defRPr b="1" sz="2000"/>
            </a:lvl5pPr>
            <a:lvl6pPr lvl="5">
              <a:spcBef>
                <a:spcPts val="0"/>
              </a:spcBef>
              <a:spcAft>
                <a:spcPts val="0"/>
              </a:spcAft>
              <a:buSzPts val="2000"/>
              <a:buNone/>
              <a:defRPr b="1" sz="2000"/>
            </a:lvl6pPr>
            <a:lvl7pPr lvl="6">
              <a:spcBef>
                <a:spcPts val="0"/>
              </a:spcBef>
              <a:spcAft>
                <a:spcPts val="0"/>
              </a:spcAft>
              <a:buSzPts val="2000"/>
              <a:buNone/>
              <a:defRPr b="1" sz="2000"/>
            </a:lvl7pPr>
            <a:lvl8pPr lvl="7">
              <a:spcBef>
                <a:spcPts val="0"/>
              </a:spcBef>
              <a:spcAft>
                <a:spcPts val="0"/>
              </a:spcAft>
              <a:buSzPts val="2000"/>
              <a:buNone/>
              <a:defRPr b="1" sz="2000"/>
            </a:lvl8pPr>
            <a:lvl9pPr lvl="8">
              <a:spcBef>
                <a:spcPts val="0"/>
              </a:spcBef>
              <a:spcAft>
                <a:spcPts val="0"/>
              </a:spcAft>
              <a:buSzPts val="2000"/>
              <a:buNone/>
              <a:defRPr b="1" sz="2000"/>
            </a:lvl9pPr>
          </a:lstStyle>
          <a:p/>
        </p:txBody>
      </p:sp>
      <p:sp>
        <p:nvSpPr>
          <p:cNvPr id="106" name="Google Shape;106;p23"/>
          <p:cNvSpPr txBox="1"/>
          <p:nvPr>
            <p:ph type="title"/>
          </p:nvPr>
        </p:nvSpPr>
        <p:spPr>
          <a:xfrm>
            <a:off x="965400" y="0"/>
            <a:ext cx="7213200" cy="2337000"/>
          </a:xfrm>
          <a:prstGeom prst="rect">
            <a:avLst/>
          </a:prstGeom>
          <a:noFill/>
          <a:ln>
            <a:noFill/>
          </a:ln>
        </p:spPr>
        <p:txBody>
          <a:bodyPr anchorCtr="0" anchor="b" bIns="0" lIns="0" spcFirstLastPara="1" rIns="0" wrap="square" tIns="0">
            <a:noAutofit/>
          </a:bodyPr>
          <a:lstStyle>
            <a:lvl1pPr lvl="0" algn="ctr">
              <a:lnSpc>
                <a:spcPct val="100000"/>
              </a:lnSpc>
              <a:spcBef>
                <a:spcPts val="0"/>
              </a:spcBef>
              <a:spcAft>
                <a:spcPts val="0"/>
              </a:spcAft>
              <a:buClr>
                <a:schemeClr val="dk1"/>
              </a:buClr>
              <a:buSzPts val="3600"/>
              <a:buFont typeface="Roboto Light"/>
              <a:buNone/>
              <a:defRPr sz="3600">
                <a:solidFill>
                  <a:schemeClr val="dk1"/>
                </a:solidFill>
                <a:latin typeface="Roboto Light"/>
                <a:ea typeface="Roboto Light"/>
                <a:cs typeface="Roboto Light"/>
                <a:sym typeface="Roboto Light"/>
              </a:defRPr>
            </a:lvl1pPr>
            <a:lvl2pPr lvl="1" algn="ctr">
              <a:spcBef>
                <a:spcPts val="0"/>
              </a:spcBef>
              <a:spcAft>
                <a:spcPts val="0"/>
              </a:spcAft>
              <a:buClr>
                <a:schemeClr val="dk1"/>
              </a:buClr>
              <a:buSzPts val="1400"/>
              <a:buNone/>
              <a:defRPr>
                <a:solidFill>
                  <a:schemeClr val="dk1"/>
                </a:solidFill>
              </a:defRPr>
            </a:lvl2pPr>
            <a:lvl3pPr lvl="2" algn="ctr">
              <a:spcBef>
                <a:spcPts val="0"/>
              </a:spcBef>
              <a:spcAft>
                <a:spcPts val="0"/>
              </a:spcAft>
              <a:buClr>
                <a:schemeClr val="dk1"/>
              </a:buClr>
              <a:buSzPts val="1400"/>
              <a:buNone/>
              <a:defRPr>
                <a:solidFill>
                  <a:schemeClr val="dk1"/>
                </a:solidFill>
              </a:defRPr>
            </a:lvl3pPr>
            <a:lvl4pPr lvl="3" algn="ctr">
              <a:spcBef>
                <a:spcPts val="0"/>
              </a:spcBef>
              <a:spcAft>
                <a:spcPts val="0"/>
              </a:spcAft>
              <a:buClr>
                <a:schemeClr val="dk1"/>
              </a:buClr>
              <a:buSzPts val="1400"/>
              <a:buNone/>
              <a:defRPr>
                <a:solidFill>
                  <a:schemeClr val="dk1"/>
                </a:solidFill>
              </a:defRPr>
            </a:lvl4pPr>
            <a:lvl5pPr lvl="4" algn="ctr">
              <a:spcBef>
                <a:spcPts val="0"/>
              </a:spcBef>
              <a:spcAft>
                <a:spcPts val="0"/>
              </a:spcAft>
              <a:buClr>
                <a:schemeClr val="dk1"/>
              </a:buClr>
              <a:buSzPts val="1400"/>
              <a:buNone/>
              <a:defRPr>
                <a:solidFill>
                  <a:schemeClr val="dk1"/>
                </a:solidFill>
              </a:defRPr>
            </a:lvl5pPr>
            <a:lvl6pPr lvl="5" algn="ctr">
              <a:spcBef>
                <a:spcPts val="0"/>
              </a:spcBef>
              <a:spcAft>
                <a:spcPts val="0"/>
              </a:spcAft>
              <a:buClr>
                <a:schemeClr val="dk1"/>
              </a:buClr>
              <a:buSzPts val="1400"/>
              <a:buNone/>
              <a:defRPr>
                <a:solidFill>
                  <a:schemeClr val="dk1"/>
                </a:solidFill>
              </a:defRPr>
            </a:lvl6pPr>
            <a:lvl7pPr lvl="6" algn="ctr">
              <a:spcBef>
                <a:spcPts val="0"/>
              </a:spcBef>
              <a:spcAft>
                <a:spcPts val="0"/>
              </a:spcAft>
              <a:buClr>
                <a:schemeClr val="dk1"/>
              </a:buClr>
              <a:buSzPts val="1400"/>
              <a:buNone/>
              <a:defRPr>
                <a:solidFill>
                  <a:schemeClr val="dk1"/>
                </a:solidFill>
              </a:defRPr>
            </a:lvl7pPr>
            <a:lvl8pPr lvl="7" algn="ctr">
              <a:spcBef>
                <a:spcPts val="0"/>
              </a:spcBef>
              <a:spcAft>
                <a:spcPts val="0"/>
              </a:spcAft>
              <a:buClr>
                <a:schemeClr val="dk1"/>
              </a:buClr>
              <a:buSzPts val="1400"/>
              <a:buNone/>
              <a:defRPr>
                <a:solidFill>
                  <a:schemeClr val="dk1"/>
                </a:solidFill>
              </a:defRPr>
            </a:lvl8pPr>
            <a:lvl9pPr lvl="8" algn="ctr">
              <a:spcBef>
                <a:spcPts val="0"/>
              </a:spcBef>
              <a:spcAft>
                <a:spcPts val="0"/>
              </a:spcAft>
              <a:buClr>
                <a:schemeClr val="dk1"/>
              </a:buClr>
              <a:buSzPts val="1400"/>
              <a:buNone/>
              <a:defRPr>
                <a:solidFill>
                  <a:schemeClr val="dk1"/>
                </a:solidFill>
              </a:defRPr>
            </a:lvl9pPr>
          </a:lstStyle>
          <a:p/>
        </p:txBody>
      </p:sp>
    </p:spTree>
  </p:cSld>
  <p:clrMapOvr>
    <a:masterClrMapping/>
  </p:clrMapOvr>
  <p:extLst>
    <p:ext uri="{DCECCB84-F9BA-43D5-87BE-67443E8EF086}">
      <p15:sldGuideLst>
        <p15:guide id="1" orient="horz" pos="3044">
          <p15:clr>
            <a:srgbClr val="E46962"/>
          </p15:clr>
        </p15:guide>
      </p15:sldGuideLst>
    </p:ext>
  </p:extLst>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3 Divider">
  <p:cSld name="CUSTOM_1_2_1">
    <p:bg>
      <p:bgPr>
        <a:solidFill>
          <a:schemeClr val="accent4"/>
        </a:solidFill>
      </p:bgPr>
    </p:bg>
    <p:spTree>
      <p:nvGrpSpPr>
        <p:cNvPr id="107" name="Shape 107"/>
        <p:cNvGrpSpPr/>
        <p:nvPr/>
      </p:nvGrpSpPr>
      <p:grpSpPr>
        <a:xfrm>
          <a:off x="0" y="0"/>
          <a:ext cx="0" cy="0"/>
          <a:chOff x="0" y="0"/>
          <a:chExt cx="0" cy="0"/>
        </a:xfrm>
      </p:grpSpPr>
      <p:pic>
        <p:nvPicPr>
          <p:cNvPr id="108" name="Google Shape;108;p24" title="ASC_logo_symbol_blk.png"/>
          <p:cNvPicPr preferRelativeResize="0"/>
          <p:nvPr/>
        </p:nvPicPr>
        <p:blipFill rotWithShape="1">
          <a:blip r:embed="rId2">
            <a:alphaModFix/>
          </a:blip>
          <a:srcRect b="209" l="0" r="0" t="209"/>
          <a:stretch/>
        </p:blipFill>
        <p:spPr>
          <a:xfrm>
            <a:off x="274320" y="4644530"/>
            <a:ext cx="301752" cy="261518"/>
          </a:xfrm>
          <a:prstGeom prst="rect">
            <a:avLst/>
          </a:prstGeom>
          <a:noFill/>
          <a:ln>
            <a:noFill/>
          </a:ln>
        </p:spPr>
      </p:pic>
      <p:sp>
        <p:nvSpPr>
          <p:cNvPr id="109" name="Google Shape;109;p24"/>
          <p:cNvSpPr txBox="1"/>
          <p:nvPr/>
        </p:nvSpPr>
        <p:spPr>
          <a:xfrm>
            <a:off x="7469594" y="4802558"/>
            <a:ext cx="1362300" cy="103500"/>
          </a:xfrm>
          <a:prstGeom prst="rect">
            <a:avLst/>
          </a:prstGeom>
          <a:noFill/>
          <a:ln>
            <a:noFill/>
          </a:ln>
        </p:spPr>
        <p:txBody>
          <a:bodyPr anchorCtr="0" anchor="t" bIns="0" lIns="0" spcFirstLastPara="1" rIns="0" wrap="square" tIns="11025">
            <a:spAutoFit/>
          </a:bodyPr>
          <a:lstStyle/>
          <a:p>
            <a:pPr indent="0" lvl="0" marL="0" rtl="0" algn="r">
              <a:lnSpc>
                <a:spcPct val="100000"/>
              </a:lnSpc>
              <a:spcBef>
                <a:spcPts val="0"/>
              </a:spcBef>
              <a:spcAft>
                <a:spcPts val="0"/>
              </a:spcAft>
              <a:buNone/>
            </a:pPr>
            <a:r>
              <a:rPr lang="en" sz="600">
                <a:latin typeface="Roboto"/>
                <a:ea typeface="Roboto"/>
                <a:cs typeface="Roboto"/>
                <a:sym typeface="Roboto"/>
              </a:rPr>
              <a:t>© Ascension 2025. All rights reserved.</a:t>
            </a:r>
            <a:endParaRPr sz="600">
              <a:latin typeface="Roboto"/>
              <a:ea typeface="Roboto"/>
              <a:cs typeface="Roboto"/>
              <a:sym typeface="Roboto"/>
            </a:endParaRPr>
          </a:p>
        </p:txBody>
      </p:sp>
      <p:cxnSp>
        <p:nvCxnSpPr>
          <p:cNvPr id="110" name="Google Shape;110;p24"/>
          <p:cNvCxnSpPr/>
          <p:nvPr/>
        </p:nvCxnSpPr>
        <p:spPr>
          <a:xfrm>
            <a:off x="293400" y="4486275"/>
            <a:ext cx="8557200" cy="0"/>
          </a:xfrm>
          <a:prstGeom prst="straightConnector1">
            <a:avLst/>
          </a:prstGeom>
          <a:noFill/>
          <a:ln cap="flat" cmpd="sng" w="9525">
            <a:solidFill>
              <a:schemeClr val="dk1"/>
            </a:solidFill>
            <a:prstDash val="solid"/>
            <a:miter lim="800000"/>
            <a:headEnd len="sm" w="sm" type="none"/>
            <a:tailEnd len="sm" w="sm" type="none"/>
          </a:ln>
        </p:spPr>
      </p:cxnSp>
      <p:sp>
        <p:nvSpPr>
          <p:cNvPr id="111" name="Google Shape;111;p24"/>
          <p:cNvSpPr txBox="1"/>
          <p:nvPr>
            <p:ph idx="1" type="subTitle"/>
          </p:nvPr>
        </p:nvSpPr>
        <p:spPr>
          <a:xfrm>
            <a:off x="965400" y="2466500"/>
            <a:ext cx="7213200" cy="2019900"/>
          </a:xfrm>
          <a:prstGeom prst="rect">
            <a:avLst/>
          </a:prstGeom>
        </p:spPr>
        <p:txBody>
          <a:bodyPr anchorCtr="0" anchor="t" bIns="0" lIns="0" spcFirstLastPara="1" rIns="0" wrap="square" tIns="0">
            <a:noAutofit/>
          </a:bodyPr>
          <a:lstStyle>
            <a:lvl1pPr lvl="0" algn="ctr">
              <a:spcBef>
                <a:spcPts val="0"/>
              </a:spcBef>
              <a:spcAft>
                <a:spcPts val="0"/>
              </a:spcAft>
              <a:buSzPts val="2000"/>
              <a:buNone/>
              <a:defRPr b="1" sz="2000"/>
            </a:lvl1pPr>
            <a:lvl2pPr lvl="1">
              <a:spcBef>
                <a:spcPts val="0"/>
              </a:spcBef>
              <a:spcAft>
                <a:spcPts val="0"/>
              </a:spcAft>
              <a:buSzPts val="2000"/>
              <a:buNone/>
              <a:defRPr b="1" sz="2000"/>
            </a:lvl2pPr>
            <a:lvl3pPr lvl="2">
              <a:spcBef>
                <a:spcPts val="0"/>
              </a:spcBef>
              <a:spcAft>
                <a:spcPts val="0"/>
              </a:spcAft>
              <a:buSzPts val="2000"/>
              <a:buNone/>
              <a:defRPr b="1" sz="2000"/>
            </a:lvl3pPr>
            <a:lvl4pPr lvl="3">
              <a:spcBef>
                <a:spcPts val="0"/>
              </a:spcBef>
              <a:spcAft>
                <a:spcPts val="0"/>
              </a:spcAft>
              <a:buSzPts val="2000"/>
              <a:buNone/>
              <a:defRPr b="1" sz="2000"/>
            </a:lvl4pPr>
            <a:lvl5pPr lvl="4">
              <a:spcBef>
                <a:spcPts val="0"/>
              </a:spcBef>
              <a:spcAft>
                <a:spcPts val="0"/>
              </a:spcAft>
              <a:buSzPts val="2000"/>
              <a:buNone/>
              <a:defRPr b="1" sz="2000"/>
            </a:lvl5pPr>
            <a:lvl6pPr lvl="5">
              <a:spcBef>
                <a:spcPts val="0"/>
              </a:spcBef>
              <a:spcAft>
                <a:spcPts val="0"/>
              </a:spcAft>
              <a:buSzPts val="2000"/>
              <a:buNone/>
              <a:defRPr b="1" sz="2000"/>
            </a:lvl6pPr>
            <a:lvl7pPr lvl="6">
              <a:spcBef>
                <a:spcPts val="0"/>
              </a:spcBef>
              <a:spcAft>
                <a:spcPts val="0"/>
              </a:spcAft>
              <a:buSzPts val="2000"/>
              <a:buNone/>
              <a:defRPr b="1" sz="2000"/>
            </a:lvl7pPr>
            <a:lvl8pPr lvl="7">
              <a:spcBef>
                <a:spcPts val="0"/>
              </a:spcBef>
              <a:spcAft>
                <a:spcPts val="0"/>
              </a:spcAft>
              <a:buSzPts val="2000"/>
              <a:buNone/>
              <a:defRPr b="1" sz="2000"/>
            </a:lvl8pPr>
            <a:lvl9pPr lvl="8">
              <a:spcBef>
                <a:spcPts val="0"/>
              </a:spcBef>
              <a:spcAft>
                <a:spcPts val="0"/>
              </a:spcAft>
              <a:buSzPts val="2000"/>
              <a:buNone/>
              <a:defRPr b="1" sz="2000"/>
            </a:lvl9pPr>
          </a:lstStyle>
          <a:p/>
        </p:txBody>
      </p:sp>
      <p:sp>
        <p:nvSpPr>
          <p:cNvPr id="112" name="Google Shape;112;p24"/>
          <p:cNvSpPr txBox="1"/>
          <p:nvPr>
            <p:ph type="title"/>
          </p:nvPr>
        </p:nvSpPr>
        <p:spPr>
          <a:xfrm>
            <a:off x="965400" y="0"/>
            <a:ext cx="7213200" cy="2337000"/>
          </a:xfrm>
          <a:prstGeom prst="rect">
            <a:avLst/>
          </a:prstGeom>
          <a:noFill/>
          <a:ln>
            <a:noFill/>
          </a:ln>
        </p:spPr>
        <p:txBody>
          <a:bodyPr anchorCtr="0" anchor="b" bIns="0" lIns="0" spcFirstLastPara="1" rIns="0" wrap="square" tIns="0">
            <a:noAutofit/>
          </a:bodyPr>
          <a:lstStyle>
            <a:lvl1pPr lvl="0" algn="ctr">
              <a:lnSpc>
                <a:spcPct val="100000"/>
              </a:lnSpc>
              <a:spcBef>
                <a:spcPts val="0"/>
              </a:spcBef>
              <a:spcAft>
                <a:spcPts val="0"/>
              </a:spcAft>
              <a:buClr>
                <a:schemeClr val="dk1"/>
              </a:buClr>
              <a:buSzPts val="3600"/>
              <a:buFont typeface="Roboto Light"/>
              <a:buNone/>
              <a:defRPr sz="3600">
                <a:solidFill>
                  <a:schemeClr val="dk1"/>
                </a:solidFill>
                <a:latin typeface="Roboto Light"/>
                <a:ea typeface="Roboto Light"/>
                <a:cs typeface="Roboto Light"/>
                <a:sym typeface="Roboto Light"/>
              </a:defRPr>
            </a:lvl1pPr>
            <a:lvl2pPr lvl="1" algn="ctr">
              <a:spcBef>
                <a:spcPts val="0"/>
              </a:spcBef>
              <a:spcAft>
                <a:spcPts val="0"/>
              </a:spcAft>
              <a:buClr>
                <a:schemeClr val="dk1"/>
              </a:buClr>
              <a:buSzPts val="1400"/>
              <a:buNone/>
              <a:defRPr>
                <a:solidFill>
                  <a:schemeClr val="dk1"/>
                </a:solidFill>
              </a:defRPr>
            </a:lvl2pPr>
            <a:lvl3pPr lvl="2" algn="ctr">
              <a:spcBef>
                <a:spcPts val="0"/>
              </a:spcBef>
              <a:spcAft>
                <a:spcPts val="0"/>
              </a:spcAft>
              <a:buClr>
                <a:schemeClr val="dk1"/>
              </a:buClr>
              <a:buSzPts val="1400"/>
              <a:buNone/>
              <a:defRPr>
                <a:solidFill>
                  <a:schemeClr val="dk1"/>
                </a:solidFill>
              </a:defRPr>
            </a:lvl3pPr>
            <a:lvl4pPr lvl="3" algn="ctr">
              <a:spcBef>
                <a:spcPts val="0"/>
              </a:spcBef>
              <a:spcAft>
                <a:spcPts val="0"/>
              </a:spcAft>
              <a:buClr>
                <a:schemeClr val="dk1"/>
              </a:buClr>
              <a:buSzPts val="1400"/>
              <a:buNone/>
              <a:defRPr>
                <a:solidFill>
                  <a:schemeClr val="dk1"/>
                </a:solidFill>
              </a:defRPr>
            </a:lvl4pPr>
            <a:lvl5pPr lvl="4" algn="ctr">
              <a:spcBef>
                <a:spcPts val="0"/>
              </a:spcBef>
              <a:spcAft>
                <a:spcPts val="0"/>
              </a:spcAft>
              <a:buClr>
                <a:schemeClr val="dk1"/>
              </a:buClr>
              <a:buSzPts val="1400"/>
              <a:buNone/>
              <a:defRPr>
                <a:solidFill>
                  <a:schemeClr val="dk1"/>
                </a:solidFill>
              </a:defRPr>
            </a:lvl5pPr>
            <a:lvl6pPr lvl="5" algn="ctr">
              <a:spcBef>
                <a:spcPts val="0"/>
              </a:spcBef>
              <a:spcAft>
                <a:spcPts val="0"/>
              </a:spcAft>
              <a:buClr>
                <a:schemeClr val="dk1"/>
              </a:buClr>
              <a:buSzPts val="1400"/>
              <a:buNone/>
              <a:defRPr>
                <a:solidFill>
                  <a:schemeClr val="dk1"/>
                </a:solidFill>
              </a:defRPr>
            </a:lvl6pPr>
            <a:lvl7pPr lvl="6" algn="ctr">
              <a:spcBef>
                <a:spcPts val="0"/>
              </a:spcBef>
              <a:spcAft>
                <a:spcPts val="0"/>
              </a:spcAft>
              <a:buClr>
                <a:schemeClr val="dk1"/>
              </a:buClr>
              <a:buSzPts val="1400"/>
              <a:buNone/>
              <a:defRPr>
                <a:solidFill>
                  <a:schemeClr val="dk1"/>
                </a:solidFill>
              </a:defRPr>
            </a:lvl7pPr>
            <a:lvl8pPr lvl="7" algn="ctr">
              <a:spcBef>
                <a:spcPts val="0"/>
              </a:spcBef>
              <a:spcAft>
                <a:spcPts val="0"/>
              </a:spcAft>
              <a:buClr>
                <a:schemeClr val="dk1"/>
              </a:buClr>
              <a:buSzPts val="1400"/>
              <a:buNone/>
              <a:defRPr>
                <a:solidFill>
                  <a:schemeClr val="dk1"/>
                </a:solidFill>
              </a:defRPr>
            </a:lvl8pPr>
            <a:lvl9pPr lvl="8" algn="ctr">
              <a:spcBef>
                <a:spcPts val="0"/>
              </a:spcBef>
              <a:spcAft>
                <a:spcPts val="0"/>
              </a:spcAft>
              <a:buClr>
                <a:schemeClr val="dk1"/>
              </a:buClr>
              <a:buSzPts val="1400"/>
              <a:buNone/>
              <a:defRPr>
                <a:solidFill>
                  <a:schemeClr val="dk1"/>
                </a:solidFill>
              </a:defRPr>
            </a:lvl9pPr>
          </a:lstStyle>
          <a:p/>
        </p:txBody>
      </p:sp>
    </p:spTree>
  </p:cSld>
  <p:clrMapOvr>
    <a:masterClrMapping/>
  </p:clrMapOvr>
  <p:extLst>
    <p:ext uri="{DCECCB84-F9BA-43D5-87BE-67443E8EF086}">
      <p15:sldGuideLst>
        <p15:guide id="1" orient="horz" pos="3044">
          <p15:clr>
            <a:srgbClr val="E46962"/>
          </p15:clr>
        </p15:guide>
      </p15:sldGuideLst>
    </p:ext>
  </p:extLst>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4 Divider">
  <p:cSld name="CUSTOM_1_4">
    <p:bg>
      <p:bgPr>
        <a:solidFill>
          <a:schemeClr val="dk2"/>
        </a:solidFill>
      </p:bgPr>
    </p:bg>
    <p:spTree>
      <p:nvGrpSpPr>
        <p:cNvPr id="113" name="Shape 113"/>
        <p:cNvGrpSpPr/>
        <p:nvPr/>
      </p:nvGrpSpPr>
      <p:grpSpPr>
        <a:xfrm>
          <a:off x="0" y="0"/>
          <a:ext cx="0" cy="0"/>
          <a:chOff x="0" y="0"/>
          <a:chExt cx="0" cy="0"/>
        </a:xfrm>
      </p:grpSpPr>
      <p:pic>
        <p:nvPicPr>
          <p:cNvPr id="114" name="Google Shape;114;p25" title="ASC_logo_symbol_blk.png"/>
          <p:cNvPicPr preferRelativeResize="0"/>
          <p:nvPr/>
        </p:nvPicPr>
        <p:blipFill rotWithShape="1">
          <a:blip r:embed="rId2">
            <a:alphaModFix/>
          </a:blip>
          <a:srcRect b="209" l="0" r="0" t="209"/>
          <a:stretch/>
        </p:blipFill>
        <p:spPr>
          <a:xfrm>
            <a:off x="274320" y="4644530"/>
            <a:ext cx="301752" cy="261518"/>
          </a:xfrm>
          <a:prstGeom prst="rect">
            <a:avLst/>
          </a:prstGeom>
          <a:noFill/>
          <a:ln>
            <a:noFill/>
          </a:ln>
        </p:spPr>
      </p:pic>
      <p:sp>
        <p:nvSpPr>
          <p:cNvPr id="115" name="Google Shape;115;p25"/>
          <p:cNvSpPr txBox="1"/>
          <p:nvPr/>
        </p:nvSpPr>
        <p:spPr>
          <a:xfrm>
            <a:off x="7469594" y="4802558"/>
            <a:ext cx="1362300" cy="103500"/>
          </a:xfrm>
          <a:prstGeom prst="rect">
            <a:avLst/>
          </a:prstGeom>
          <a:noFill/>
          <a:ln>
            <a:noFill/>
          </a:ln>
        </p:spPr>
        <p:txBody>
          <a:bodyPr anchorCtr="0" anchor="t" bIns="0" lIns="0" spcFirstLastPara="1" rIns="0" wrap="square" tIns="11025">
            <a:spAutoFit/>
          </a:bodyPr>
          <a:lstStyle/>
          <a:p>
            <a:pPr indent="0" lvl="0" marL="0" rtl="0" algn="r">
              <a:lnSpc>
                <a:spcPct val="100000"/>
              </a:lnSpc>
              <a:spcBef>
                <a:spcPts val="0"/>
              </a:spcBef>
              <a:spcAft>
                <a:spcPts val="0"/>
              </a:spcAft>
              <a:buNone/>
            </a:pPr>
            <a:r>
              <a:rPr lang="en" sz="600">
                <a:solidFill>
                  <a:schemeClr val="lt1"/>
                </a:solidFill>
                <a:latin typeface="Roboto"/>
                <a:ea typeface="Roboto"/>
                <a:cs typeface="Roboto"/>
                <a:sym typeface="Roboto"/>
              </a:rPr>
              <a:t>© Ascension 2025. All rights reserved.</a:t>
            </a:r>
            <a:endParaRPr sz="600">
              <a:solidFill>
                <a:schemeClr val="lt1"/>
              </a:solidFill>
              <a:latin typeface="Roboto"/>
              <a:ea typeface="Roboto"/>
              <a:cs typeface="Roboto"/>
              <a:sym typeface="Roboto"/>
            </a:endParaRPr>
          </a:p>
        </p:txBody>
      </p:sp>
      <p:cxnSp>
        <p:nvCxnSpPr>
          <p:cNvPr id="116" name="Google Shape;116;p25"/>
          <p:cNvCxnSpPr/>
          <p:nvPr/>
        </p:nvCxnSpPr>
        <p:spPr>
          <a:xfrm>
            <a:off x="293400" y="4486275"/>
            <a:ext cx="8557200" cy="0"/>
          </a:xfrm>
          <a:prstGeom prst="straightConnector1">
            <a:avLst/>
          </a:prstGeom>
          <a:noFill/>
          <a:ln cap="flat" cmpd="sng" w="9525">
            <a:solidFill>
              <a:schemeClr val="lt1"/>
            </a:solidFill>
            <a:prstDash val="solid"/>
            <a:miter lim="800000"/>
            <a:headEnd len="sm" w="sm" type="none"/>
            <a:tailEnd len="sm" w="sm" type="none"/>
          </a:ln>
        </p:spPr>
      </p:cxnSp>
      <p:sp>
        <p:nvSpPr>
          <p:cNvPr id="117" name="Google Shape;117;p25"/>
          <p:cNvSpPr txBox="1"/>
          <p:nvPr>
            <p:ph idx="1" type="subTitle"/>
          </p:nvPr>
        </p:nvSpPr>
        <p:spPr>
          <a:xfrm>
            <a:off x="965400" y="2466500"/>
            <a:ext cx="7213200" cy="2019900"/>
          </a:xfrm>
          <a:prstGeom prst="rect">
            <a:avLst/>
          </a:prstGeom>
        </p:spPr>
        <p:txBody>
          <a:bodyPr anchorCtr="0" anchor="t" bIns="0" lIns="0" spcFirstLastPara="1" rIns="0" wrap="square" tIns="0">
            <a:noAutofit/>
          </a:bodyPr>
          <a:lstStyle>
            <a:lvl1pPr lvl="0" algn="ctr">
              <a:spcBef>
                <a:spcPts val="0"/>
              </a:spcBef>
              <a:spcAft>
                <a:spcPts val="0"/>
              </a:spcAft>
              <a:buClr>
                <a:schemeClr val="lt1"/>
              </a:buClr>
              <a:buSzPts val="2000"/>
              <a:buNone/>
              <a:defRPr b="1" sz="2000">
                <a:solidFill>
                  <a:schemeClr val="lt1"/>
                </a:solidFill>
              </a:defRPr>
            </a:lvl1pPr>
            <a:lvl2pPr lvl="1">
              <a:spcBef>
                <a:spcPts val="0"/>
              </a:spcBef>
              <a:spcAft>
                <a:spcPts val="0"/>
              </a:spcAft>
              <a:buClr>
                <a:schemeClr val="lt1"/>
              </a:buClr>
              <a:buSzPts val="2000"/>
              <a:buNone/>
              <a:defRPr b="1" sz="2000">
                <a:solidFill>
                  <a:schemeClr val="lt1"/>
                </a:solidFill>
              </a:defRPr>
            </a:lvl2pPr>
            <a:lvl3pPr lvl="2">
              <a:spcBef>
                <a:spcPts val="0"/>
              </a:spcBef>
              <a:spcAft>
                <a:spcPts val="0"/>
              </a:spcAft>
              <a:buClr>
                <a:schemeClr val="lt1"/>
              </a:buClr>
              <a:buSzPts val="2000"/>
              <a:buNone/>
              <a:defRPr b="1" sz="2000">
                <a:solidFill>
                  <a:schemeClr val="lt1"/>
                </a:solidFill>
              </a:defRPr>
            </a:lvl3pPr>
            <a:lvl4pPr lvl="3">
              <a:spcBef>
                <a:spcPts val="0"/>
              </a:spcBef>
              <a:spcAft>
                <a:spcPts val="0"/>
              </a:spcAft>
              <a:buClr>
                <a:schemeClr val="lt1"/>
              </a:buClr>
              <a:buSzPts val="2000"/>
              <a:buNone/>
              <a:defRPr b="1" sz="2000">
                <a:solidFill>
                  <a:schemeClr val="lt1"/>
                </a:solidFill>
              </a:defRPr>
            </a:lvl4pPr>
            <a:lvl5pPr lvl="4">
              <a:spcBef>
                <a:spcPts val="0"/>
              </a:spcBef>
              <a:spcAft>
                <a:spcPts val="0"/>
              </a:spcAft>
              <a:buClr>
                <a:schemeClr val="lt1"/>
              </a:buClr>
              <a:buSzPts val="2000"/>
              <a:buNone/>
              <a:defRPr b="1" sz="2000">
                <a:solidFill>
                  <a:schemeClr val="lt1"/>
                </a:solidFill>
              </a:defRPr>
            </a:lvl5pPr>
            <a:lvl6pPr lvl="5">
              <a:spcBef>
                <a:spcPts val="0"/>
              </a:spcBef>
              <a:spcAft>
                <a:spcPts val="0"/>
              </a:spcAft>
              <a:buClr>
                <a:schemeClr val="lt1"/>
              </a:buClr>
              <a:buSzPts val="2000"/>
              <a:buNone/>
              <a:defRPr b="1" sz="2000">
                <a:solidFill>
                  <a:schemeClr val="lt1"/>
                </a:solidFill>
              </a:defRPr>
            </a:lvl6pPr>
            <a:lvl7pPr lvl="6">
              <a:spcBef>
                <a:spcPts val="0"/>
              </a:spcBef>
              <a:spcAft>
                <a:spcPts val="0"/>
              </a:spcAft>
              <a:buClr>
                <a:schemeClr val="lt1"/>
              </a:buClr>
              <a:buSzPts val="2000"/>
              <a:buNone/>
              <a:defRPr b="1" sz="2000">
                <a:solidFill>
                  <a:schemeClr val="lt1"/>
                </a:solidFill>
              </a:defRPr>
            </a:lvl7pPr>
            <a:lvl8pPr lvl="7">
              <a:spcBef>
                <a:spcPts val="0"/>
              </a:spcBef>
              <a:spcAft>
                <a:spcPts val="0"/>
              </a:spcAft>
              <a:buClr>
                <a:schemeClr val="lt1"/>
              </a:buClr>
              <a:buSzPts val="2000"/>
              <a:buNone/>
              <a:defRPr b="1" sz="2000">
                <a:solidFill>
                  <a:schemeClr val="lt1"/>
                </a:solidFill>
              </a:defRPr>
            </a:lvl8pPr>
            <a:lvl9pPr lvl="8">
              <a:spcBef>
                <a:spcPts val="0"/>
              </a:spcBef>
              <a:spcAft>
                <a:spcPts val="0"/>
              </a:spcAft>
              <a:buClr>
                <a:schemeClr val="lt1"/>
              </a:buClr>
              <a:buSzPts val="2000"/>
              <a:buNone/>
              <a:defRPr b="1" sz="2000">
                <a:solidFill>
                  <a:schemeClr val="lt1"/>
                </a:solidFill>
              </a:defRPr>
            </a:lvl9pPr>
          </a:lstStyle>
          <a:p/>
        </p:txBody>
      </p:sp>
      <p:sp>
        <p:nvSpPr>
          <p:cNvPr id="118" name="Google Shape;118;p25"/>
          <p:cNvSpPr txBox="1"/>
          <p:nvPr>
            <p:ph type="title"/>
          </p:nvPr>
        </p:nvSpPr>
        <p:spPr>
          <a:xfrm>
            <a:off x="965400" y="0"/>
            <a:ext cx="7213200" cy="2337000"/>
          </a:xfrm>
          <a:prstGeom prst="rect">
            <a:avLst/>
          </a:prstGeom>
          <a:noFill/>
          <a:ln>
            <a:noFill/>
          </a:ln>
        </p:spPr>
        <p:txBody>
          <a:bodyPr anchorCtr="0" anchor="b" bIns="0" lIns="0" spcFirstLastPara="1" rIns="0" wrap="square" tIns="0">
            <a:noAutofit/>
          </a:bodyPr>
          <a:lstStyle>
            <a:lvl1pPr lvl="0" algn="ctr">
              <a:lnSpc>
                <a:spcPct val="100000"/>
              </a:lnSpc>
              <a:spcBef>
                <a:spcPts val="0"/>
              </a:spcBef>
              <a:spcAft>
                <a:spcPts val="0"/>
              </a:spcAft>
              <a:buClr>
                <a:schemeClr val="lt1"/>
              </a:buClr>
              <a:buSzPts val="3600"/>
              <a:buFont typeface="Roboto Light"/>
              <a:buNone/>
              <a:defRPr sz="3600">
                <a:solidFill>
                  <a:schemeClr val="lt1"/>
                </a:solidFill>
                <a:latin typeface="Roboto Light"/>
                <a:ea typeface="Roboto Light"/>
                <a:cs typeface="Roboto Light"/>
                <a:sym typeface="Roboto Light"/>
              </a:defRPr>
            </a:lvl1pPr>
            <a:lvl2pPr lvl="1" algn="ctr">
              <a:spcBef>
                <a:spcPts val="0"/>
              </a:spcBef>
              <a:spcAft>
                <a:spcPts val="0"/>
              </a:spcAft>
              <a:buClr>
                <a:schemeClr val="lt1"/>
              </a:buClr>
              <a:buSzPts val="1400"/>
              <a:buNone/>
              <a:defRPr>
                <a:solidFill>
                  <a:schemeClr val="lt1"/>
                </a:solidFill>
              </a:defRPr>
            </a:lvl2pPr>
            <a:lvl3pPr lvl="2" algn="ctr">
              <a:spcBef>
                <a:spcPts val="0"/>
              </a:spcBef>
              <a:spcAft>
                <a:spcPts val="0"/>
              </a:spcAft>
              <a:buClr>
                <a:schemeClr val="lt1"/>
              </a:buClr>
              <a:buSzPts val="1400"/>
              <a:buNone/>
              <a:defRPr>
                <a:solidFill>
                  <a:schemeClr val="lt1"/>
                </a:solidFill>
              </a:defRPr>
            </a:lvl3pPr>
            <a:lvl4pPr lvl="3" algn="ctr">
              <a:spcBef>
                <a:spcPts val="0"/>
              </a:spcBef>
              <a:spcAft>
                <a:spcPts val="0"/>
              </a:spcAft>
              <a:buClr>
                <a:schemeClr val="lt1"/>
              </a:buClr>
              <a:buSzPts val="1400"/>
              <a:buNone/>
              <a:defRPr>
                <a:solidFill>
                  <a:schemeClr val="lt1"/>
                </a:solidFill>
              </a:defRPr>
            </a:lvl4pPr>
            <a:lvl5pPr lvl="4" algn="ctr">
              <a:spcBef>
                <a:spcPts val="0"/>
              </a:spcBef>
              <a:spcAft>
                <a:spcPts val="0"/>
              </a:spcAft>
              <a:buClr>
                <a:schemeClr val="lt1"/>
              </a:buClr>
              <a:buSzPts val="1400"/>
              <a:buNone/>
              <a:defRPr>
                <a:solidFill>
                  <a:schemeClr val="lt1"/>
                </a:solidFill>
              </a:defRPr>
            </a:lvl5pPr>
            <a:lvl6pPr lvl="5" algn="ctr">
              <a:spcBef>
                <a:spcPts val="0"/>
              </a:spcBef>
              <a:spcAft>
                <a:spcPts val="0"/>
              </a:spcAft>
              <a:buClr>
                <a:schemeClr val="lt1"/>
              </a:buClr>
              <a:buSzPts val="1400"/>
              <a:buNone/>
              <a:defRPr>
                <a:solidFill>
                  <a:schemeClr val="lt1"/>
                </a:solidFill>
              </a:defRPr>
            </a:lvl6pPr>
            <a:lvl7pPr lvl="6" algn="ctr">
              <a:spcBef>
                <a:spcPts val="0"/>
              </a:spcBef>
              <a:spcAft>
                <a:spcPts val="0"/>
              </a:spcAft>
              <a:buClr>
                <a:schemeClr val="lt1"/>
              </a:buClr>
              <a:buSzPts val="1400"/>
              <a:buNone/>
              <a:defRPr>
                <a:solidFill>
                  <a:schemeClr val="lt1"/>
                </a:solidFill>
              </a:defRPr>
            </a:lvl7pPr>
            <a:lvl8pPr lvl="7" algn="ctr">
              <a:spcBef>
                <a:spcPts val="0"/>
              </a:spcBef>
              <a:spcAft>
                <a:spcPts val="0"/>
              </a:spcAft>
              <a:buClr>
                <a:schemeClr val="lt1"/>
              </a:buClr>
              <a:buSzPts val="1400"/>
              <a:buNone/>
              <a:defRPr>
                <a:solidFill>
                  <a:schemeClr val="lt1"/>
                </a:solidFill>
              </a:defRPr>
            </a:lvl8pPr>
            <a:lvl9pPr lvl="8" algn="ctr">
              <a:spcBef>
                <a:spcPts val="0"/>
              </a:spcBef>
              <a:spcAft>
                <a:spcPts val="0"/>
              </a:spcAft>
              <a:buClr>
                <a:schemeClr val="lt1"/>
              </a:buClr>
              <a:buSzPts val="1400"/>
              <a:buNone/>
              <a:defRPr>
                <a:solidFill>
                  <a:schemeClr val="lt1"/>
                </a:solidFill>
              </a:defRPr>
            </a:lvl9pPr>
          </a:lstStyle>
          <a:p/>
        </p:txBody>
      </p:sp>
    </p:spTree>
  </p:cSld>
  <p:clrMapOvr>
    <a:masterClrMapping/>
  </p:clrMapOvr>
  <p:extLst>
    <p:ext uri="{DCECCB84-F9BA-43D5-87BE-67443E8EF086}">
      <p15:sldGuideLst>
        <p15:guide id="1" orient="horz" pos="3044">
          <p15:clr>
            <a:srgbClr val="E46962"/>
          </p15:clr>
        </p15:guide>
      </p15:sldGuideLst>
    </p:ext>
  </p:extLst>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5 Divider">
  <p:cSld name="CUSTOM_1_3_1">
    <p:bg>
      <p:bgPr>
        <a:solidFill>
          <a:schemeClr val="lt2"/>
        </a:solidFill>
      </p:bgPr>
    </p:bg>
    <p:spTree>
      <p:nvGrpSpPr>
        <p:cNvPr id="119" name="Shape 119"/>
        <p:cNvGrpSpPr/>
        <p:nvPr/>
      </p:nvGrpSpPr>
      <p:grpSpPr>
        <a:xfrm>
          <a:off x="0" y="0"/>
          <a:ext cx="0" cy="0"/>
          <a:chOff x="0" y="0"/>
          <a:chExt cx="0" cy="0"/>
        </a:xfrm>
      </p:grpSpPr>
      <p:pic>
        <p:nvPicPr>
          <p:cNvPr id="120" name="Google Shape;120;p26" title="ASC_logo_symbol_blk.png"/>
          <p:cNvPicPr preferRelativeResize="0"/>
          <p:nvPr/>
        </p:nvPicPr>
        <p:blipFill rotWithShape="1">
          <a:blip r:embed="rId2">
            <a:alphaModFix/>
          </a:blip>
          <a:srcRect b="209" l="0" r="0" t="209"/>
          <a:stretch/>
        </p:blipFill>
        <p:spPr>
          <a:xfrm>
            <a:off x="274320" y="4644530"/>
            <a:ext cx="301752" cy="261518"/>
          </a:xfrm>
          <a:prstGeom prst="rect">
            <a:avLst/>
          </a:prstGeom>
          <a:noFill/>
          <a:ln>
            <a:noFill/>
          </a:ln>
        </p:spPr>
      </p:pic>
      <p:sp>
        <p:nvSpPr>
          <p:cNvPr id="121" name="Google Shape;121;p26"/>
          <p:cNvSpPr txBox="1"/>
          <p:nvPr/>
        </p:nvSpPr>
        <p:spPr>
          <a:xfrm>
            <a:off x="7469594" y="4802558"/>
            <a:ext cx="1362300" cy="103500"/>
          </a:xfrm>
          <a:prstGeom prst="rect">
            <a:avLst/>
          </a:prstGeom>
          <a:noFill/>
          <a:ln>
            <a:noFill/>
          </a:ln>
        </p:spPr>
        <p:txBody>
          <a:bodyPr anchorCtr="0" anchor="t" bIns="0" lIns="0" spcFirstLastPara="1" rIns="0" wrap="square" tIns="11025">
            <a:spAutoFit/>
          </a:bodyPr>
          <a:lstStyle/>
          <a:p>
            <a:pPr indent="0" lvl="0" marL="0" rtl="0" algn="r">
              <a:lnSpc>
                <a:spcPct val="100000"/>
              </a:lnSpc>
              <a:spcBef>
                <a:spcPts val="0"/>
              </a:spcBef>
              <a:spcAft>
                <a:spcPts val="0"/>
              </a:spcAft>
              <a:buNone/>
            </a:pPr>
            <a:r>
              <a:rPr lang="en" sz="600">
                <a:solidFill>
                  <a:schemeClr val="lt1"/>
                </a:solidFill>
                <a:latin typeface="Roboto"/>
                <a:ea typeface="Roboto"/>
                <a:cs typeface="Roboto"/>
                <a:sym typeface="Roboto"/>
              </a:rPr>
              <a:t>© Ascension 2025. All rights reserved.</a:t>
            </a:r>
            <a:endParaRPr sz="600">
              <a:solidFill>
                <a:schemeClr val="lt1"/>
              </a:solidFill>
              <a:latin typeface="Roboto"/>
              <a:ea typeface="Roboto"/>
              <a:cs typeface="Roboto"/>
              <a:sym typeface="Roboto"/>
            </a:endParaRPr>
          </a:p>
        </p:txBody>
      </p:sp>
      <p:cxnSp>
        <p:nvCxnSpPr>
          <p:cNvPr id="122" name="Google Shape;122;p26"/>
          <p:cNvCxnSpPr/>
          <p:nvPr/>
        </p:nvCxnSpPr>
        <p:spPr>
          <a:xfrm>
            <a:off x="293400" y="4486275"/>
            <a:ext cx="8557200" cy="0"/>
          </a:xfrm>
          <a:prstGeom prst="straightConnector1">
            <a:avLst/>
          </a:prstGeom>
          <a:noFill/>
          <a:ln cap="flat" cmpd="sng" w="9525">
            <a:solidFill>
              <a:schemeClr val="lt1"/>
            </a:solidFill>
            <a:prstDash val="solid"/>
            <a:miter lim="800000"/>
            <a:headEnd len="sm" w="sm" type="none"/>
            <a:tailEnd len="sm" w="sm" type="none"/>
          </a:ln>
        </p:spPr>
      </p:cxnSp>
      <p:sp>
        <p:nvSpPr>
          <p:cNvPr id="123" name="Google Shape;123;p26"/>
          <p:cNvSpPr txBox="1"/>
          <p:nvPr>
            <p:ph idx="1" type="subTitle"/>
          </p:nvPr>
        </p:nvSpPr>
        <p:spPr>
          <a:xfrm>
            <a:off x="965400" y="2466500"/>
            <a:ext cx="7213200" cy="2019900"/>
          </a:xfrm>
          <a:prstGeom prst="rect">
            <a:avLst/>
          </a:prstGeom>
        </p:spPr>
        <p:txBody>
          <a:bodyPr anchorCtr="0" anchor="t" bIns="0" lIns="0" spcFirstLastPara="1" rIns="0" wrap="square" tIns="0">
            <a:noAutofit/>
          </a:bodyPr>
          <a:lstStyle>
            <a:lvl1pPr lvl="0" algn="ctr">
              <a:spcBef>
                <a:spcPts val="0"/>
              </a:spcBef>
              <a:spcAft>
                <a:spcPts val="0"/>
              </a:spcAft>
              <a:buClr>
                <a:schemeClr val="lt1"/>
              </a:buClr>
              <a:buSzPts val="2000"/>
              <a:buNone/>
              <a:defRPr b="1" sz="2000">
                <a:solidFill>
                  <a:schemeClr val="lt1"/>
                </a:solidFill>
              </a:defRPr>
            </a:lvl1pPr>
            <a:lvl2pPr lvl="1">
              <a:spcBef>
                <a:spcPts val="0"/>
              </a:spcBef>
              <a:spcAft>
                <a:spcPts val="0"/>
              </a:spcAft>
              <a:buClr>
                <a:schemeClr val="lt1"/>
              </a:buClr>
              <a:buSzPts val="2000"/>
              <a:buNone/>
              <a:defRPr b="1" sz="2000">
                <a:solidFill>
                  <a:schemeClr val="lt1"/>
                </a:solidFill>
              </a:defRPr>
            </a:lvl2pPr>
            <a:lvl3pPr lvl="2">
              <a:spcBef>
                <a:spcPts val="0"/>
              </a:spcBef>
              <a:spcAft>
                <a:spcPts val="0"/>
              </a:spcAft>
              <a:buClr>
                <a:schemeClr val="lt1"/>
              </a:buClr>
              <a:buSzPts val="2000"/>
              <a:buNone/>
              <a:defRPr b="1" sz="2000">
                <a:solidFill>
                  <a:schemeClr val="lt1"/>
                </a:solidFill>
              </a:defRPr>
            </a:lvl3pPr>
            <a:lvl4pPr lvl="3">
              <a:spcBef>
                <a:spcPts val="0"/>
              </a:spcBef>
              <a:spcAft>
                <a:spcPts val="0"/>
              </a:spcAft>
              <a:buClr>
                <a:schemeClr val="lt1"/>
              </a:buClr>
              <a:buSzPts val="2000"/>
              <a:buNone/>
              <a:defRPr b="1" sz="2000">
                <a:solidFill>
                  <a:schemeClr val="lt1"/>
                </a:solidFill>
              </a:defRPr>
            </a:lvl4pPr>
            <a:lvl5pPr lvl="4">
              <a:spcBef>
                <a:spcPts val="0"/>
              </a:spcBef>
              <a:spcAft>
                <a:spcPts val="0"/>
              </a:spcAft>
              <a:buClr>
                <a:schemeClr val="lt1"/>
              </a:buClr>
              <a:buSzPts val="2000"/>
              <a:buNone/>
              <a:defRPr b="1" sz="2000">
                <a:solidFill>
                  <a:schemeClr val="lt1"/>
                </a:solidFill>
              </a:defRPr>
            </a:lvl5pPr>
            <a:lvl6pPr lvl="5">
              <a:spcBef>
                <a:spcPts val="0"/>
              </a:spcBef>
              <a:spcAft>
                <a:spcPts val="0"/>
              </a:spcAft>
              <a:buClr>
                <a:schemeClr val="lt1"/>
              </a:buClr>
              <a:buSzPts val="2000"/>
              <a:buNone/>
              <a:defRPr b="1" sz="2000">
                <a:solidFill>
                  <a:schemeClr val="lt1"/>
                </a:solidFill>
              </a:defRPr>
            </a:lvl6pPr>
            <a:lvl7pPr lvl="6">
              <a:spcBef>
                <a:spcPts val="0"/>
              </a:spcBef>
              <a:spcAft>
                <a:spcPts val="0"/>
              </a:spcAft>
              <a:buClr>
                <a:schemeClr val="lt1"/>
              </a:buClr>
              <a:buSzPts val="2000"/>
              <a:buNone/>
              <a:defRPr b="1" sz="2000">
                <a:solidFill>
                  <a:schemeClr val="lt1"/>
                </a:solidFill>
              </a:defRPr>
            </a:lvl7pPr>
            <a:lvl8pPr lvl="7">
              <a:spcBef>
                <a:spcPts val="0"/>
              </a:spcBef>
              <a:spcAft>
                <a:spcPts val="0"/>
              </a:spcAft>
              <a:buClr>
                <a:schemeClr val="lt1"/>
              </a:buClr>
              <a:buSzPts val="2000"/>
              <a:buNone/>
              <a:defRPr b="1" sz="2000">
                <a:solidFill>
                  <a:schemeClr val="lt1"/>
                </a:solidFill>
              </a:defRPr>
            </a:lvl8pPr>
            <a:lvl9pPr lvl="8">
              <a:spcBef>
                <a:spcPts val="0"/>
              </a:spcBef>
              <a:spcAft>
                <a:spcPts val="0"/>
              </a:spcAft>
              <a:buClr>
                <a:schemeClr val="lt1"/>
              </a:buClr>
              <a:buSzPts val="2000"/>
              <a:buNone/>
              <a:defRPr b="1" sz="2000">
                <a:solidFill>
                  <a:schemeClr val="lt1"/>
                </a:solidFill>
              </a:defRPr>
            </a:lvl9pPr>
          </a:lstStyle>
          <a:p/>
        </p:txBody>
      </p:sp>
      <p:sp>
        <p:nvSpPr>
          <p:cNvPr id="124" name="Google Shape;124;p26"/>
          <p:cNvSpPr txBox="1"/>
          <p:nvPr>
            <p:ph type="title"/>
          </p:nvPr>
        </p:nvSpPr>
        <p:spPr>
          <a:xfrm>
            <a:off x="965400" y="0"/>
            <a:ext cx="7213200" cy="2337000"/>
          </a:xfrm>
          <a:prstGeom prst="rect">
            <a:avLst/>
          </a:prstGeom>
          <a:noFill/>
          <a:ln>
            <a:noFill/>
          </a:ln>
        </p:spPr>
        <p:txBody>
          <a:bodyPr anchorCtr="0" anchor="b" bIns="0" lIns="0" spcFirstLastPara="1" rIns="0" wrap="square" tIns="0">
            <a:noAutofit/>
          </a:bodyPr>
          <a:lstStyle>
            <a:lvl1pPr lvl="0" algn="ctr">
              <a:lnSpc>
                <a:spcPct val="100000"/>
              </a:lnSpc>
              <a:spcBef>
                <a:spcPts val="0"/>
              </a:spcBef>
              <a:spcAft>
                <a:spcPts val="0"/>
              </a:spcAft>
              <a:buClr>
                <a:schemeClr val="lt1"/>
              </a:buClr>
              <a:buSzPts val="3600"/>
              <a:buFont typeface="Roboto Light"/>
              <a:buNone/>
              <a:defRPr sz="3600">
                <a:solidFill>
                  <a:schemeClr val="lt1"/>
                </a:solidFill>
                <a:latin typeface="Roboto Light"/>
                <a:ea typeface="Roboto Light"/>
                <a:cs typeface="Roboto Light"/>
                <a:sym typeface="Roboto Light"/>
              </a:defRPr>
            </a:lvl1pPr>
            <a:lvl2pPr lvl="1" algn="ctr">
              <a:spcBef>
                <a:spcPts val="0"/>
              </a:spcBef>
              <a:spcAft>
                <a:spcPts val="0"/>
              </a:spcAft>
              <a:buClr>
                <a:schemeClr val="lt1"/>
              </a:buClr>
              <a:buSzPts val="1400"/>
              <a:buNone/>
              <a:defRPr>
                <a:solidFill>
                  <a:schemeClr val="lt1"/>
                </a:solidFill>
              </a:defRPr>
            </a:lvl2pPr>
            <a:lvl3pPr lvl="2" algn="ctr">
              <a:spcBef>
                <a:spcPts val="0"/>
              </a:spcBef>
              <a:spcAft>
                <a:spcPts val="0"/>
              </a:spcAft>
              <a:buClr>
                <a:schemeClr val="lt1"/>
              </a:buClr>
              <a:buSzPts val="1400"/>
              <a:buNone/>
              <a:defRPr>
                <a:solidFill>
                  <a:schemeClr val="lt1"/>
                </a:solidFill>
              </a:defRPr>
            </a:lvl3pPr>
            <a:lvl4pPr lvl="3" algn="ctr">
              <a:spcBef>
                <a:spcPts val="0"/>
              </a:spcBef>
              <a:spcAft>
                <a:spcPts val="0"/>
              </a:spcAft>
              <a:buClr>
                <a:schemeClr val="lt1"/>
              </a:buClr>
              <a:buSzPts val="1400"/>
              <a:buNone/>
              <a:defRPr>
                <a:solidFill>
                  <a:schemeClr val="lt1"/>
                </a:solidFill>
              </a:defRPr>
            </a:lvl4pPr>
            <a:lvl5pPr lvl="4" algn="ctr">
              <a:spcBef>
                <a:spcPts val="0"/>
              </a:spcBef>
              <a:spcAft>
                <a:spcPts val="0"/>
              </a:spcAft>
              <a:buClr>
                <a:schemeClr val="lt1"/>
              </a:buClr>
              <a:buSzPts val="1400"/>
              <a:buNone/>
              <a:defRPr>
                <a:solidFill>
                  <a:schemeClr val="lt1"/>
                </a:solidFill>
              </a:defRPr>
            </a:lvl5pPr>
            <a:lvl6pPr lvl="5" algn="ctr">
              <a:spcBef>
                <a:spcPts val="0"/>
              </a:spcBef>
              <a:spcAft>
                <a:spcPts val="0"/>
              </a:spcAft>
              <a:buClr>
                <a:schemeClr val="lt1"/>
              </a:buClr>
              <a:buSzPts val="1400"/>
              <a:buNone/>
              <a:defRPr>
                <a:solidFill>
                  <a:schemeClr val="lt1"/>
                </a:solidFill>
              </a:defRPr>
            </a:lvl6pPr>
            <a:lvl7pPr lvl="6" algn="ctr">
              <a:spcBef>
                <a:spcPts val="0"/>
              </a:spcBef>
              <a:spcAft>
                <a:spcPts val="0"/>
              </a:spcAft>
              <a:buClr>
                <a:schemeClr val="lt1"/>
              </a:buClr>
              <a:buSzPts val="1400"/>
              <a:buNone/>
              <a:defRPr>
                <a:solidFill>
                  <a:schemeClr val="lt1"/>
                </a:solidFill>
              </a:defRPr>
            </a:lvl7pPr>
            <a:lvl8pPr lvl="7" algn="ctr">
              <a:spcBef>
                <a:spcPts val="0"/>
              </a:spcBef>
              <a:spcAft>
                <a:spcPts val="0"/>
              </a:spcAft>
              <a:buClr>
                <a:schemeClr val="lt1"/>
              </a:buClr>
              <a:buSzPts val="1400"/>
              <a:buNone/>
              <a:defRPr>
                <a:solidFill>
                  <a:schemeClr val="lt1"/>
                </a:solidFill>
              </a:defRPr>
            </a:lvl8pPr>
            <a:lvl9pPr lvl="8" algn="ctr">
              <a:spcBef>
                <a:spcPts val="0"/>
              </a:spcBef>
              <a:spcAft>
                <a:spcPts val="0"/>
              </a:spcAft>
              <a:buClr>
                <a:schemeClr val="lt1"/>
              </a:buClr>
              <a:buSzPts val="1400"/>
              <a:buNone/>
              <a:defRPr>
                <a:solidFill>
                  <a:schemeClr val="lt1"/>
                </a:solidFill>
              </a:defRPr>
            </a:lvl9pPr>
          </a:lstStyle>
          <a:p/>
        </p:txBody>
      </p:sp>
    </p:spTree>
  </p:cSld>
  <p:clrMapOvr>
    <a:masterClrMapping/>
  </p:clrMapOvr>
  <p:extLst>
    <p:ext uri="{DCECCB84-F9BA-43D5-87BE-67443E8EF086}">
      <p15:sldGuideLst>
        <p15:guide id="1" orient="horz" pos="3044">
          <p15:clr>
            <a:srgbClr val="E46962"/>
          </p15:clr>
        </p15:guide>
      </p15:sldGuideLst>
    </p:ext>
  </p:extLst>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6 Divider">
  <p:cSld name="CUSTOM_1_2_2">
    <p:bg>
      <p:bgPr>
        <a:solidFill>
          <a:schemeClr val="accent2"/>
        </a:solidFill>
      </p:bgPr>
    </p:bg>
    <p:spTree>
      <p:nvGrpSpPr>
        <p:cNvPr id="125" name="Shape 125"/>
        <p:cNvGrpSpPr/>
        <p:nvPr/>
      </p:nvGrpSpPr>
      <p:grpSpPr>
        <a:xfrm>
          <a:off x="0" y="0"/>
          <a:ext cx="0" cy="0"/>
          <a:chOff x="0" y="0"/>
          <a:chExt cx="0" cy="0"/>
        </a:xfrm>
      </p:grpSpPr>
      <p:pic>
        <p:nvPicPr>
          <p:cNvPr id="126" name="Google Shape;126;p27" title="ASC_logo_symbol_blk.png"/>
          <p:cNvPicPr preferRelativeResize="0"/>
          <p:nvPr/>
        </p:nvPicPr>
        <p:blipFill rotWithShape="1">
          <a:blip r:embed="rId2">
            <a:alphaModFix/>
          </a:blip>
          <a:srcRect b="209" l="0" r="0" t="209"/>
          <a:stretch/>
        </p:blipFill>
        <p:spPr>
          <a:xfrm>
            <a:off x="274320" y="4644530"/>
            <a:ext cx="301752" cy="261518"/>
          </a:xfrm>
          <a:prstGeom prst="rect">
            <a:avLst/>
          </a:prstGeom>
          <a:noFill/>
          <a:ln>
            <a:noFill/>
          </a:ln>
        </p:spPr>
      </p:pic>
      <p:sp>
        <p:nvSpPr>
          <p:cNvPr id="127" name="Google Shape;127;p27"/>
          <p:cNvSpPr txBox="1"/>
          <p:nvPr/>
        </p:nvSpPr>
        <p:spPr>
          <a:xfrm>
            <a:off x="7469594" y="4802558"/>
            <a:ext cx="1362300" cy="103500"/>
          </a:xfrm>
          <a:prstGeom prst="rect">
            <a:avLst/>
          </a:prstGeom>
          <a:noFill/>
          <a:ln>
            <a:noFill/>
          </a:ln>
        </p:spPr>
        <p:txBody>
          <a:bodyPr anchorCtr="0" anchor="t" bIns="0" lIns="0" spcFirstLastPara="1" rIns="0" wrap="square" tIns="11025">
            <a:spAutoFit/>
          </a:bodyPr>
          <a:lstStyle/>
          <a:p>
            <a:pPr indent="0" lvl="0" marL="0" rtl="0" algn="r">
              <a:lnSpc>
                <a:spcPct val="100000"/>
              </a:lnSpc>
              <a:spcBef>
                <a:spcPts val="0"/>
              </a:spcBef>
              <a:spcAft>
                <a:spcPts val="0"/>
              </a:spcAft>
              <a:buNone/>
            </a:pPr>
            <a:r>
              <a:rPr lang="en" sz="600">
                <a:solidFill>
                  <a:schemeClr val="lt1"/>
                </a:solidFill>
                <a:latin typeface="Roboto"/>
                <a:ea typeface="Roboto"/>
                <a:cs typeface="Roboto"/>
                <a:sym typeface="Roboto"/>
              </a:rPr>
              <a:t>© Ascension 2025. All rights reserved.</a:t>
            </a:r>
            <a:endParaRPr sz="600">
              <a:solidFill>
                <a:schemeClr val="lt1"/>
              </a:solidFill>
              <a:latin typeface="Roboto"/>
              <a:ea typeface="Roboto"/>
              <a:cs typeface="Roboto"/>
              <a:sym typeface="Roboto"/>
            </a:endParaRPr>
          </a:p>
        </p:txBody>
      </p:sp>
      <p:cxnSp>
        <p:nvCxnSpPr>
          <p:cNvPr id="128" name="Google Shape;128;p27"/>
          <p:cNvCxnSpPr/>
          <p:nvPr/>
        </p:nvCxnSpPr>
        <p:spPr>
          <a:xfrm>
            <a:off x="293400" y="4486275"/>
            <a:ext cx="8557200" cy="0"/>
          </a:xfrm>
          <a:prstGeom prst="straightConnector1">
            <a:avLst/>
          </a:prstGeom>
          <a:noFill/>
          <a:ln cap="flat" cmpd="sng" w="9525">
            <a:solidFill>
              <a:schemeClr val="lt1"/>
            </a:solidFill>
            <a:prstDash val="solid"/>
            <a:miter lim="800000"/>
            <a:headEnd len="sm" w="sm" type="none"/>
            <a:tailEnd len="sm" w="sm" type="none"/>
          </a:ln>
        </p:spPr>
      </p:cxnSp>
      <p:sp>
        <p:nvSpPr>
          <p:cNvPr id="129" name="Google Shape;129;p27"/>
          <p:cNvSpPr txBox="1"/>
          <p:nvPr>
            <p:ph idx="1" type="subTitle"/>
          </p:nvPr>
        </p:nvSpPr>
        <p:spPr>
          <a:xfrm>
            <a:off x="965400" y="2466500"/>
            <a:ext cx="7213200" cy="2019900"/>
          </a:xfrm>
          <a:prstGeom prst="rect">
            <a:avLst/>
          </a:prstGeom>
        </p:spPr>
        <p:txBody>
          <a:bodyPr anchorCtr="0" anchor="t" bIns="0" lIns="0" spcFirstLastPara="1" rIns="0" wrap="square" tIns="0">
            <a:noAutofit/>
          </a:bodyPr>
          <a:lstStyle>
            <a:lvl1pPr lvl="0" algn="ctr">
              <a:spcBef>
                <a:spcPts val="0"/>
              </a:spcBef>
              <a:spcAft>
                <a:spcPts val="0"/>
              </a:spcAft>
              <a:buClr>
                <a:schemeClr val="lt1"/>
              </a:buClr>
              <a:buSzPts val="2000"/>
              <a:buNone/>
              <a:defRPr b="1" sz="2000">
                <a:solidFill>
                  <a:schemeClr val="lt1"/>
                </a:solidFill>
              </a:defRPr>
            </a:lvl1pPr>
            <a:lvl2pPr lvl="1">
              <a:spcBef>
                <a:spcPts val="0"/>
              </a:spcBef>
              <a:spcAft>
                <a:spcPts val="0"/>
              </a:spcAft>
              <a:buClr>
                <a:schemeClr val="lt1"/>
              </a:buClr>
              <a:buSzPts val="2000"/>
              <a:buNone/>
              <a:defRPr b="1" sz="2000">
                <a:solidFill>
                  <a:schemeClr val="lt1"/>
                </a:solidFill>
              </a:defRPr>
            </a:lvl2pPr>
            <a:lvl3pPr lvl="2">
              <a:spcBef>
                <a:spcPts val="0"/>
              </a:spcBef>
              <a:spcAft>
                <a:spcPts val="0"/>
              </a:spcAft>
              <a:buClr>
                <a:schemeClr val="lt1"/>
              </a:buClr>
              <a:buSzPts val="2000"/>
              <a:buNone/>
              <a:defRPr b="1" sz="2000">
                <a:solidFill>
                  <a:schemeClr val="lt1"/>
                </a:solidFill>
              </a:defRPr>
            </a:lvl3pPr>
            <a:lvl4pPr lvl="3">
              <a:spcBef>
                <a:spcPts val="0"/>
              </a:spcBef>
              <a:spcAft>
                <a:spcPts val="0"/>
              </a:spcAft>
              <a:buClr>
                <a:schemeClr val="lt1"/>
              </a:buClr>
              <a:buSzPts val="2000"/>
              <a:buNone/>
              <a:defRPr b="1" sz="2000">
                <a:solidFill>
                  <a:schemeClr val="lt1"/>
                </a:solidFill>
              </a:defRPr>
            </a:lvl4pPr>
            <a:lvl5pPr lvl="4">
              <a:spcBef>
                <a:spcPts val="0"/>
              </a:spcBef>
              <a:spcAft>
                <a:spcPts val="0"/>
              </a:spcAft>
              <a:buClr>
                <a:schemeClr val="lt1"/>
              </a:buClr>
              <a:buSzPts val="2000"/>
              <a:buNone/>
              <a:defRPr b="1" sz="2000">
                <a:solidFill>
                  <a:schemeClr val="lt1"/>
                </a:solidFill>
              </a:defRPr>
            </a:lvl5pPr>
            <a:lvl6pPr lvl="5">
              <a:spcBef>
                <a:spcPts val="0"/>
              </a:spcBef>
              <a:spcAft>
                <a:spcPts val="0"/>
              </a:spcAft>
              <a:buClr>
                <a:schemeClr val="lt1"/>
              </a:buClr>
              <a:buSzPts val="2000"/>
              <a:buNone/>
              <a:defRPr b="1" sz="2000">
                <a:solidFill>
                  <a:schemeClr val="lt1"/>
                </a:solidFill>
              </a:defRPr>
            </a:lvl6pPr>
            <a:lvl7pPr lvl="6">
              <a:spcBef>
                <a:spcPts val="0"/>
              </a:spcBef>
              <a:spcAft>
                <a:spcPts val="0"/>
              </a:spcAft>
              <a:buClr>
                <a:schemeClr val="lt1"/>
              </a:buClr>
              <a:buSzPts val="2000"/>
              <a:buNone/>
              <a:defRPr b="1" sz="2000">
                <a:solidFill>
                  <a:schemeClr val="lt1"/>
                </a:solidFill>
              </a:defRPr>
            </a:lvl7pPr>
            <a:lvl8pPr lvl="7">
              <a:spcBef>
                <a:spcPts val="0"/>
              </a:spcBef>
              <a:spcAft>
                <a:spcPts val="0"/>
              </a:spcAft>
              <a:buClr>
                <a:schemeClr val="lt1"/>
              </a:buClr>
              <a:buSzPts val="2000"/>
              <a:buNone/>
              <a:defRPr b="1" sz="2000">
                <a:solidFill>
                  <a:schemeClr val="lt1"/>
                </a:solidFill>
              </a:defRPr>
            </a:lvl8pPr>
            <a:lvl9pPr lvl="8">
              <a:spcBef>
                <a:spcPts val="0"/>
              </a:spcBef>
              <a:spcAft>
                <a:spcPts val="0"/>
              </a:spcAft>
              <a:buClr>
                <a:schemeClr val="lt1"/>
              </a:buClr>
              <a:buSzPts val="2000"/>
              <a:buNone/>
              <a:defRPr b="1" sz="2000">
                <a:solidFill>
                  <a:schemeClr val="lt1"/>
                </a:solidFill>
              </a:defRPr>
            </a:lvl9pPr>
          </a:lstStyle>
          <a:p/>
        </p:txBody>
      </p:sp>
      <p:sp>
        <p:nvSpPr>
          <p:cNvPr id="130" name="Google Shape;130;p27"/>
          <p:cNvSpPr txBox="1"/>
          <p:nvPr>
            <p:ph type="title"/>
          </p:nvPr>
        </p:nvSpPr>
        <p:spPr>
          <a:xfrm>
            <a:off x="965400" y="0"/>
            <a:ext cx="7213200" cy="2337000"/>
          </a:xfrm>
          <a:prstGeom prst="rect">
            <a:avLst/>
          </a:prstGeom>
          <a:noFill/>
          <a:ln>
            <a:noFill/>
          </a:ln>
        </p:spPr>
        <p:txBody>
          <a:bodyPr anchorCtr="0" anchor="b" bIns="0" lIns="0" spcFirstLastPara="1" rIns="0" wrap="square" tIns="0">
            <a:noAutofit/>
          </a:bodyPr>
          <a:lstStyle>
            <a:lvl1pPr lvl="0" algn="ctr">
              <a:lnSpc>
                <a:spcPct val="100000"/>
              </a:lnSpc>
              <a:spcBef>
                <a:spcPts val="0"/>
              </a:spcBef>
              <a:spcAft>
                <a:spcPts val="0"/>
              </a:spcAft>
              <a:buClr>
                <a:schemeClr val="lt1"/>
              </a:buClr>
              <a:buSzPts val="3600"/>
              <a:buFont typeface="Roboto Light"/>
              <a:buNone/>
              <a:defRPr sz="3600">
                <a:solidFill>
                  <a:schemeClr val="lt1"/>
                </a:solidFill>
                <a:latin typeface="Roboto Light"/>
                <a:ea typeface="Roboto Light"/>
                <a:cs typeface="Roboto Light"/>
                <a:sym typeface="Roboto Light"/>
              </a:defRPr>
            </a:lvl1pPr>
            <a:lvl2pPr lvl="1" algn="ctr">
              <a:spcBef>
                <a:spcPts val="0"/>
              </a:spcBef>
              <a:spcAft>
                <a:spcPts val="0"/>
              </a:spcAft>
              <a:buClr>
                <a:schemeClr val="lt1"/>
              </a:buClr>
              <a:buSzPts val="1400"/>
              <a:buNone/>
              <a:defRPr>
                <a:solidFill>
                  <a:schemeClr val="lt1"/>
                </a:solidFill>
              </a:defRPr>
            </a:lvl2pPr>
            <a:lvl3pPr lvl="2" algn="ctr">
              <a:spcBef>
                <a:spcPts val="0"/>
              </a:spcBef>
              <a:spcAft>
                <a:spcPts val="0"/>
              </a:spcAft>
              <a:buClr>
                <a:schemeClr val="lt1"/>
              </a:buClr>
              <a:buSzPts val="1400"/>
              <a:buNone/>
              <a:defRPr>
                <a:solidFill>
                  <a:schemeClr val="lt1"/>
                </a:solidFill>
              </a:defRPr>
            </a:lvl3pPr>
            <a:lvl4pPr lvl="3" algn="ctr">
              <a:spcBef>
                <a:spcPts val="0"/>
              </a:spcBef>
              <a:spcAft>
                <a:spcPts val="0"/>
              </a:spcAft>
              <a:buClr>
                <a:schemeClr val="lt1"/>
              </a:buClr>
              <a:buSzPts val="1400"/>
              <a:buNone/>
              <a:defRPr>
                <a:solidFill>
                  <a:schemeClr val="lt1"/>
                </a:solidFill>
              </a:defRPr>
            </a:lvl4pPr>
            <a:lvl5pPr lvl="4" algn="ctr">
              <a:spcBef>
                <a:spcPts val="0"/>
              </a:spcBef>
              <a:spcAft>
                <a:spcPts val="0"/>
              </a:spcAft>
              <a:buClr>
                <a:schemeClr val="lt1"/>
              </a:buClr>
              <a:buSzPts val="1400"/>
              <a:buNone/>
              <a:defRPr>
                <a:solidFill>
                  <a:schemeClr val="lt1"/>
                </a:solidFill>
              </a:defRPr>
            </a:lvl5pPr>
            <a:lvl6pPr lvl="5" algn="ctr">
              <a:spcBef>
                <a:spcPts val="0"/>
              </a:spcBef>
              <a:spcAft>
                <a:spcPts val="0"/>
              </a:spcAft>
              <a:buClr>
                <a:schemeClr val="lt1"/>
              </a:buClr>
              <a:buSzPts val="1400"/>
              <a:buNone/>
              <a:defRPr>
                <a:solidFill>
                  <a:schemeClr val="lt1"/>
                </a:solidFill>
              </a:defRPr>
            </a:lvl6pPr>
            <a:lvl7pPr lvl="6" algn="ctr">
              <a:spcBef>
                <a:spcPts val="0"/>
              </a:spcBef>
              <a:spcAft>
                <a:spcPts val="0"/>
              </a:spcAft>
              <a:buClr>
                <a:schemeClr val="lt1"/>
              </a:buClr>
              <a:buSzPts val="1400"/>
              <a:buNone/>
              <a:defRPr>
                <a:solidFill>
                  <a:schemeClr val="lt1"/>
                </a:solidFill>
              </a:defRPr>
            </a:lvl7pPr>
            <a:lvl8pPr lvl="7" algn="ctr">
              <a:spcBef>
                <a:spcPts val="0"/>
              </a:spcBef>
              <a:spcAft>
                <a:spcPts val="0"/>
              </a:spcAft>
              <a:buClr>
                <a:schemeClr val="lt1"/>
              </a:buClr>
              <a:buSzPts val="1400"/>
              <a:buNone/>
              <a:defRPr>
                <a:solidFill>
                  <a:schemeClr val="lt1"/>
                </a:solidFill>
              </a:defRPr>
            </a:lvl8pPr>
            <a:lvl9pPr lvl="8" algn="ctr">
              <a:spcBef>
                <a:spcPts val="0"/>
              </a:spcBef>
              <a:spcAft>
                <a:spcPts val="0"/>
              </a:spcAft>
              <a:buClr>
                <a:schemeClr val="lt1"/>
              </a:buClr>
              <a:buSzPts val="1400"/>
              <a:buNone/>
              <a:defRPr>
                <a:solidFill>
                  <a:schemeClr val="lt1"/>
                </a:solidFill>
              </a:defRPr>
            </a:lvl9pPr>
          </a:lstStyle>
          <a:p/>
        </p:txBody>
      </p:sp>
    </p:spTree>
  </p:cSld>
  <p:clrMapOvr>
    <a:masterClrMapping/>
  </p:clrMapOvr>
  <p:extLst>
    <p:ext uri="{DCECCB84-F9BA-43D5-87BE-67443E8EF086}">
      <p15:sldGuideLst>
        <p15:guide id="1" orient="horz" pos="3044">
          <p15:clr>
            <a:srgbClr val="E46962"/>
          </p15:clr>
        </p15:guide>
      </p15:sldGuideLst>
    </p:ext>
  </p:extLst>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7 Divider">
  <p:cSld name="CUSTOM_1_2_1_1">
    <p:bg>
      <p:bgPr>
        <a:solidFill>
          <a:schemeClr val="accent1"/>
        </a:solidFill>
      </p:bgPr>
    </p:bg>
    <p:spTree>
      <p:nvGrpSpPr>
        <p:cNvPr id="131" name="Shape 131"/>
        <p:cNvGrpSpPr/>
        <p:nvPr/>
      </p:nvGrpSpPr>
      <p:grpSpPr>
        <a:xfrm>
          <a:off x="0" y="0"/>
          <a:ext cx="0" cy="0"/>
          <a:chOff x="0" y="0"/>
          <a:chExt cx="0" cy="0"/>
        </a:xfrm>
      </p:grpSpPr>
      <p:pic>
        <p:nvPicPr>
          <p:cNvPr id="132" name="Google Shape;132;p28" title="ASC_logo_symbol_blk.png"/>
          <p:cNvPicPr preferRelativeResize="0"/>
          <p:nvPr/>
        </p:nvPicPr>
        <p:blipFill rotWithShape="1">
          <a:blip r:embed="rId2">
            <a:alphaModFix/>
          </a:blip>
          <a:srcRect b="209" l="0" r="0" t="209"/>
          <a:stretch/>
        </p:blipFill>
        <p:spPr>
          <a:xfrm>
            <a:off x="274320" y="4644530"/>
            <a:ext cx="301752" cy="261518"/>
          </a:xfrm>
          <a:prstGeom prst="rect">
            <a:avLst/>
          </a:prstGeom>
          <a:noFill/>
          <a:ln>
            <a:noFill/>
          </a:ln>
        </p:spPr>
      </p:pic>
      <p:sp>
        <p:nvSpPr>
          <p:cNvPr id="133" name="Google Shape;133;p28"/>
          <p:cNvSpPr txBox="1"/>
          <p:nvPr/>
        </p:nvSpPr>
        <p:spPr>
          <a:xfrm>
            <a:off x="7469594" y="4802558"/>
            <a:ext cx="1362300" cy="103500"/>
          </a:xfrm>
          <a:prstGeom prst="rect">
            <a:avLst/>
          </a:prstGeom>
          <a:noFill/>
          <a:ln>
            <a:noFill/>
          </a:ln>
        </p:spPr>
        <p:txBody>
          <a:bodyPr anchorCtr="0" anchor="t" bIns="0" lIns="0" spcFirstLastPara="1" rIns="0" wrap="square" tIns="11025">
            <a:spAutoFit/>
          </a:bodyPr>
          <a:lstStyle/>
          <a:p>
            <a:pPr indent="0" lvl="0" marL="0" rtl="0" algn="r">
              <a:lnSpc>
                <a:spcPct val="100000"/>
              </a:lnSpc>
              <a:spcBef>
                <a:spcPts val="0"/>
              </a:spcBef>
              <a:spcAft>
                <a:spcPts val="0"/>
              </a:spcAft>
              <a:buNone/>
            </a:pPr>
            <a:r>
              <a:rPr lang="en" sz="600">
                <a:solidFill>
                  <a:schemeClr val="lt1"/>
                </a:solidFill>
                <a:latin typeface="Roboto"/>
                <a:ea typeface="Roboto"/>
                <a:cs typeface="Roboto"/>
                <a:sym typeface="Roboto"/>
              </a:rPr>
              <a:t>© Ascension 2025. All rights reserved.</a:t>
            </a:r>
            <a:endParaRPr sz="600">
              <a:solidFill>
                <a:schemeClr val="lt1"/>
              </a:solidFill>
              <a:latin typeface="Roboto"/>
              <a:ea typeface="Roboto"/>
              <a:cs typeface="Roboto"/>
              <a:sym typeface="Roboto"/>
            </a:endParaRPr>
          </a:p>
        </p:txBody>
      </p:sp>
      <p:cxnSp>
        <p:nvCxnSpPr>
          <p:cNvPr id="134" name="Google Shape;134;p28"/>
          <p:cNvCxnSpPr/>
          <p:nvPr/>
        </p:nvCxnSpPr>
        <p:spPr>
          <a:xfrm>
            <a:off x="293400" y="4486275"/>
            <a:ext cx="8557200" cy="0"/>
          </a:xfrm>
          <a:prstGeom prst="straightConnector1">
            <a:avLst/>
          </a:prstGeom>
          <a:noFill/>
          <a:ln cap="flat" cmpd="sng" w="9525">
            <a:solidFill>
              <a:schemeClr val="lt1"/>
            </a:solidFill>
            <a:prstDash val="solid"/>
            <a:miter lim="800000"/>
            <a:headEnd len="sm" w="sm" type="none"/>
            <a:tailEnd len="sm" w="sm" type="none"/>
          </a:ln>
        </p:spPr>
      </p:cxnSp>
      <p:sp>
        <p:nvSpPr>
          <p:cNvPr id="135" name="Google Shape;135;p28"/>
          <p:cNvSpPr txBox="1"/>
          <p:nvPr>
            <p:ph idx="1" type="subTitle"/>
          </p:nvPr>
        </p:nvSpPr>
        <p:spPr>
          <a:xfrm>
            <a:off x="965400" y="2466500"/>
            <a:ext cx="7213200" cy="2019900"/>
          </a:xfrm>
          <a:prstGeom prst="rect">
            <a:avLst/>
          </a:prstGeom>
        </p:spPr>
        <p:txBody>
          <a:bodyPr anchorCtr="0" anchor="t" bIns="0" lIns="0" spcFirstLastPara="1" rIns="0" wrap="square" tIns="0">
            <a:noAutofit/>
          </a:bodyPr>
          <a:lstStyle>
            <a:lvl1pPr lvl="0" algn="ctr">
              <a:spcBef>
                <a:spcPts val="0"/>
              </a:spcBef>
              <a:spcAft>
                <a:spcPts val="0"/>
              </a:spcAft>
              <a:buClr>
                <a:schemeClr val="lt1"/>
              </a:buClr>
              <a:buSzPts val="2000"/>
              <a:buNone/>
              <a:defRPr b="1" sz="2000">
                <a:solidFill>
                  <a:schemeClr val="lt1"/>
                </a:solidFill>
              </a:defRPr>
            </a:lvl1pPr>
            <a:lvl2pPr lvl="1">
              <a:spcBef>
                <a:spcPts val="0"/>
              </a:spcBef>
              <a:spcAft>
                <a:spcPts val="0"/>
              </a:spcAft>
              <a:buClr>
                <a:schemeClr val="lt1"/>
              </a:buClr>
              <a:buSzPts val="2000"/>
              <a:buNone/>
              <a:defRPr b="1" sz="2000">
                <a:solidFill>
                  <a:schemeClr val="lt1"/>
                </a:solidFill>
              </a:defRPr>
            </a:lvl2pPr>
            <a:lvl3pPr lvl="2">
              <a:spcBef>
                <a:spcPts val="0"/>
              </a:spcBef>
              <a:spcAft>
                <a:spcPts val="0"/>
              </a:spcAft>
              <a:buClr>
                <a:schemeClr val="lt1"/>
              </a:buClr>
              <a:buSzPts val="2000"/>
              <a:buNone/>
              <a:defRPr b="1" sz="2000">
                <a:solidFill>
                  <a:schemeClr val="lt1"/>
                </a:solidFill>
              </a:defRPr>
            </a:lvl3pPr>
            <a:lvl4pPr lvl="3">
              <a:spcBef>
                <a:spcPts val="0"/>
              </a:spcBef>
              <a:spcAft>
                <a:spcPts val="0"/>
              </a:spcAft>
              <a:buClr>
                <a:schemeClr val="lt1"/>
              </a:buClr>
              <a:buSzPts val="2000"/>
              <a:buNone/>
              <a:defRPr b="1" sz="2000">
                <a:solidFill>
                  <a:schemeClr val="lt1"/>
                </a:solidFill>
              </a:defRPr>
            </a:lvl4pPr>
            <a:lvl5pPr lvl="4">
              <a:spcBef>
                <a:spcPts val="0"/>
              </a:spcBef>
              <a:spcAft>
                <a:spcPts val="0"/>
              </a:spcAft>
              <a:buClr>
                <a:schemeClr val="lt1"/>
              </a:buClr>
              <a:buSzPts val="2000"/>
              <a:buNone/>
              <a:defRPr b="1" sz="2000">
                <a:solidFill>
                  <a:schemeClr val="lt1"/>
                </a:solidFill>
              </a:defRPr>
            </a:lvl5pPr>
            <a:lvl6pPr lvl="5">
              <a:spcBef>
                <a:spcPts val="0"/>
              </a:spcBef>
              <a:spcAft>
                <a:spcPts val="0"/>
              </a:spcAft>
              <a:buClr>
                <a:schemeClr val="lt1"/>
              </a:buClr>
              <a:buSzPts val="2000"/>
              <a:buNone/>
              <a:defRPr b="1" sz="2000">
                <a:solidFill>
                  <a:schemeClr val="lt1"/>
                </a:solidFill>
              </a:defRPr>
            </a:lvl6pPr>
            <a:lvl7pPr lvl="6">
              <a:spcBef>
                <a:spcPts val="0"/>
              </a:spcBef>
              <a:spcAft>
                <a:spcPts val="0"/>
              </a:spcAft>
              <a:buClr>
                <a:schemeClr val="lt1"/>
              </a:buClr>
              <a:buSzPts val="2000"/>
              <a:buNone/>
              <a:defRPr b="1" sz="2000">
                <a:solidFill>
                  <a:schemeClr val="lt1"/>
                </a:solidFill>
              </a:defRPr>
            </a:lvl7pPr>
            <a:lvl8pPr lvl="7">
              <a:spcBef>
                <a:spcPts val="0"/>
              </a:spcBef>
              <a:spcAft>
                <a:spcPts val="0"/>
              </a:spcAft>
              <a:buClr>
                <a:schemeClr val="lt1"/>
              </a:buClr>
              <a:buSzPts val="2000"/>
              <a:buNone/>
              <a:defRPr b="1" sz="2000">
                <a:solidFill>
                  <a:schemeClr val="lt1"/>
                </a:solidFill>
              </a:defRPr>
            </a:lvl8pPr>
            <a:lvl9pPr lvl="8">
              <a:spcBef>
                <a:spcPts val="0"/>
              </a:spcBef>
              <a:spcAft>
                <a:spcPts val="0"/>
              </a:spcAft>
              <a:buClr>
                <a:schemeClr val="lt1"/>
              </a:buClr>
              <a:buSzPts val="2000"/>
              <a:buNone/>
              <a:defRPr b="1" sz="2000">
                <a:solidFill>
                  <a:schemeClr val="lt1"/>
                </a:solidFill>
              </a:defRPr>
            </a:lvl9pPr>
          </a:lstStyle>
          <a:p/>
        </p:txBody>
      </p:sp>
      <p:sp>
        <p:nvSpPr>
          <p:cNvPr id="136" name="Google Shape;136;p28"/>
          <p:cNvSpPr txBox="1"/>
          <p:nvPr>
            <p:ph type="title"/>
          </p:nvPr>
        </p:nvSpPr>
        <p:spPr>
          <a:xfrm>
            <a:off x="965400" y="0"/>
            <a:ext cx="7213200" cy="2337000"/>
          </a:xfrm>
          <a:prstGeom prst="rect">
            <a:avLst/>
          </a:prstGeom>
          <a:noFill/>
          <a:ln>
            <a:noFill/>
          </a:ln>
        </p:spPr>
        <p:txBody>
          <a:bodyPr anchorCtr="0" anchor="b" bIns="0" lIns="0" spcFirstLastPara="1" rIns="0" wrap="square" tIns="0">
            <a:noAutofit/>
          </a:bodyPr>
          <a:lstStyle>
            <a:lvl1pPr lvl="0" algn="ctr">
              <a:lnSpc>
                <a:spcPct val="100000"/>
              </a:lnSpc>
              <a:spcBef>
                <a:spcPts val="0"/>
              </a:spcBef>
              <a:spcAft>
                <a:spcPts val="0"/>
              </a:spcAft>
              <a:buClr>
                <a:schemeClr val="lt1"/>
              </a:buClr>
              <a:buSzPts val="3600"/>
              <a:buFont typeface="Roboto Light"/>
              <a:buNone/>
              <a:defRPr sz="3600">
                <a:solidFill>
                  <a:schemeClr val="lt1"/>
                </a:solidFill>
                <a:latin typeface="Roboto Light"/>
                <a:ea typeface="Roboto Light"/>
                <a:cs typeface="Roboto Light"/>
                <a:sym typeface="Roboto Light"/>
              </a:defRPr>
            </a:lvl1pPr>
            <a:lvl2pPr lvl="1" algn="ctr">
              <a:spcBef>
                <a:spcPts val="0"/>
              </a:spcBef>
              <a:spcAft>
                <a:spcPts val="0"/>
              </a:spcAft>
              <a:buClr>
                <a:schemeClr val="lt1"/>
              </a:buClr>
              <a:buSzPts val="1400"/>
              <a:buNone/>
              <a:defRPr>
                <a:solidFill>
                  <a:schemeClr val="lt1"/>
                </a:solidFill>
              </a:defRPr>
            </a:lvl2pPr>
            <a:lvl3pPr lvl="2" algn="ctr">
              <a:spcBef>
                <a:spcPts val="0"/>
              </a:spcBef>
              <a:spcAft>
                <a:spcPts val="0"/>
              </a:spcAft>
              <a:buClr>
                <a:schemeClr val="lt1"/>
              </a:buClr>
              <a:buSzPts val="1400"/>
              <a:buNone/>
              <a:defRPr>
                <a:solidFill>
                  <a:schemeClr val="lt1"/>
                </a:solidFill>
              </a:defRPr>
            </a:lvl3pPr>
            <a:lvl4pPr lvl="3" algn="ctr">
              <a:spcBef>
                <a:spcPts val="0"/>
              </a:spcBef>
              <a:spcAft>
                <a:spcPts val="0"/>
              </a:spcAft>
              <a:buClr>
                <a:schemeClr val="lt1"/>
              </a:buClr>
              <a:buSzPts val="1400"/>
              <a:buNone/>
              <a:defRPr>
                <a:solidFill>
                  <a:schemeClr val="lt1"/>
                </a:solidFill>
              </a:defRPr>
            </a:lvl4pPr>
            <a:lvl5pPr lvl="4" algn="ctr">
              <a:spcBef>
                <a:spcPts val="0"/>
              </a:spcBef>
              <a:spcAft>
                <a:spcPts val="0"/>
              </a:spcAft>
              <a:buClr>
                <a:schemeClr val="lt1"/>
              </a:buClr>
              <a:buSzPts val="1400"/>
              <a:buNone/>
              <a:defRPr>
                <a:solidFill>
                  <a:schemeClr val="lt1"/>
                </a:solidFill>
              </a:defRPr>
            </a:lvl5pPr>
            <a:lvl6pPr lvl="5" algn="ctr">
              <a:spcBef>
                <a:spcPts val="0"/>
              </a:spcBef>
              <a:spcAft>
                <a:spcPts val="0"/>
              </a:spcAft>
              <a:buClr>
                <a:schemeClr val="lt1"/>
              </a:buClr>
              <a:buSzPts val="1400"/>
              <a:buNone/>
              <a:defRPr>
                <a:solidFill>
                  <a:schemeClr val="lt1"/>
                </a:solidFill>
              </a:defRPr>
            </a:lvl6pPr>
            <a:lvl7pPr lvl="6" algn="ctr">
              <a:spcBef>
                <a:spcPts val="0"/>
              </a:spcBef>
              <a:spcAft>
                <a:spcPts val="0"/>
              </a:spcAft>
              <a:buClr>
                <a:schemeClr val="lt1"/>
              </a:buClr>
              <a:buSzPts val="1400"/>
              <a:buNone/>
              <a:defRPr>
                <a:solidFill>
                  <a:schemeClr val="lt1"/>
                </a:solidFill>
              </a:defRPr>
            </a:lvl7pPr>
            <a:lvl8pPr lvl="7" algn="ctr">
              <a:spcBef>
                <a:spcPts val="0"/>
              </a:spcBef>
              <a:spcAft>
                <a:spcPts val="0"/>
              </a:spcAft>
              <a:buClr>
                <a:schemeClr val="lt1"/>
              </a:buClr>
              <a:buSzPts val="1400"/>
              <a:buNone/>
              <a:defRPr>
                <a:solidFill>
                  <a:schemeClr val="lt1"/>
                </a:solidFill>
              </a:defRPr>
            </a:lvl8pPr>
            <a:lvl9pPr lvl="8" algn="ctr">
              <a:spcBef>
                <a:spcPts val="0"/>
              </a:spcBef>
              <a:spcAft>
                <a:spcPts val="0"/>
              </a:spcAft>
              <a:buClr>
                <a:schemeClr val="lt1"/>
              </a:buClr>
              <a:buSzPts val="1400"/>
              <a:buNone/>
              <a:defRPr>
                <a:solidFill>
                  <a:schemeClr val="lt1"/>
                </a:solidFill>
              </a:defRPr>
            </a:lvl9pPr>
          </a:lstStyle>
          <a:p/>
        </p:txBody>
      </p:sp>
    </p:spTree>
  </p:cSld>
  <p:clrMapOvr>
    <a:masterClrMapping/>
  </p:clrMapOvr>
  <p:extLst>
    <p:ext uri="{DCECCB84-F9BA-43D5-87BE-67443E8EF086}">
      <p15:sldGuideLst>
        <p15:guide id="1" orient="horz" pos="3044">
          <p15:clr>
            <a:srgbClr val="E46962"/>
          </p15:clr>
        </p15:guide>
      </p15:sldGuideLst>
    </p:ext>
  </p:extLst>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8 Divider">
  <p:cSld name="CUSTOM_1_1_1_1_1_1">
    <p:bg>
      <p:bgPr>
        <a:solidFill>
          <a:schemeClr val="accent3"/>
        </a:solidFill>
      </p:bgPr>
    </p:bg>
    <p:spTree>
      <p:nvGrpSpPr>
        <p:cNvPr id="137" name="Shape 137"/>
        <p:cNvGrpSpPr/>
        <p:nvPr/>
      </p:nvGrpSpPr>
      <p:grpSpPr>
        <a:xfrm>
          <a:off x="0" y="0"/>
          <a:ext cx="0" cy="0"/>
          <a:chOff x="0" y="0"/>
          <a:chExt cx="0" cy="0"/>
        </a:xfrm>
      </p:grpSpPr>
      <p:sp>
        <p:nvSpPr>
          <p:cNvPr id="138" name="Google Shape;138;p29"/>
          <p:cNvSpPr/>
          <p:nvPr>
            <p:ph idx="2" type="pic"/>
          </p:nvPr>
        </p:nvSpPr>
        <p:spPr>
          <a:xfrm>
            <a:off x="5477700" y="0"/>
            <a:ext cx="3666300" cy="5143500"/>
          </a:xfrm>
          <a:prstGeom prst="rect">
            <a:avLst/>
          </a:prstGeom>
          <a:noFill/>
          <a:ln>
            <a:noFill/>
          </a:ln>
        </p:spPr>
      </p:sp>
      <p:pic>
        <p:nvPicPr>
          <p:cNvPr id="139" name="Google Shape;139;p29" title="ASC_logo_symbol_blk.png"/>
          <p:cNvPicPr preferRelativeResize="0"/>
          <p:nvPr/>
        </p:nvPicPr>
        <p:blipFill rotWithShape="1">
          <a:blip r:embed="rId2">
            <a:alphaModFix/>
          </a:blip>
          <a:srcRect b="209" l="0" r="0" t="209"/>
          <a:stretch/>
        </p:blipFill>
        <p:spPr>
          <a:xfrm>
            <a:off x="274320" y="4644530"/>
            <a:ext cx="301752" cy="261518"/>
          </a:xfrm>
          <a:prstGeom prst="rect">
            <a:avLst/>
          </a:prstGeom>
          <a:noFill/>
          <a:ln>
            <a:noFill/>
          </a:ln>
        </p:spPr>
      </p:pic>
      <p:sp>
        <p:nvSpPr>
          <p:cNvPr id="140" name="Google Shape;140;p29"/>
          <p:cNvSpPr txBox="1"/>
          <p:nvPr/>
        </p:nvSpPr>
        <p:spPr>
          <a:xfrm>
            <a:off x="7469594" y="4802558"/>
            <a:ext cx="1362300" cy="103500"/>
          </a:xfrm>
          <a:prstGeom prst="rect">
            <a:avLst/>
          </a:prstGeom>
          <a:noFill/>
          <a:ln>
            <a:noFill/>
          </a:ln>
        </p:spPr>
        <p:txBody>
          <a:bodyPr anchorCtr="0" anchor="t" bIns="0" lIns="0" spcFirstLastPara="1" rIns="0" wrap="square" tIns="11025">
            <a:spAutoFit/>
          </a:bodyPr>
          <a:lstStyle/>
          <a:p>
            <a:pPr indent="0" lvl="0" marL="0" rtl="0" algn="r">
              <a:lnSpc>
                <a:spcPct val="100000"/>
              </a:lnSpc>
              <a:spcBef>
                <a:spcPts val="0"/>
              </a:spcBef>
              <a:spcAft>
                <a:spcPts val="0"/>
              </a:spcAft>
              <a:buNone/>
            </a:pPr>
            <a:r>
              <a:rPr lang="en" sz="600">
                <a:solidFill>
                  <a:schemeClr val="lt1"/>
                </a:solidFill>
                <a:latin typeface="Roboto"/>
                <a:ea typeface="Roboto"/>
                <a:cs typeface="Roboto"/>
                <a:sym typeface="Roboto"/>
              </a:rPr>
              <a:t>© Ascension 2025. All rights reserved.</a:t>
            </a:r>
            <a:endParaRPr sz="600">
              <a:solidFill>
                <a:schemeClr val="lt1"/>
              </a:solidFill>
              <a:latin typeface="Roboto"/>
              <a:ea typeface="Roboto"/>
              <a:cs typeface="Roboto"/>
              <a:sym typeface="Roboto"/>
            </a:endParaRPr>
          </a:p>
        </p:txBody>
      </p:sp>
      <p:sp>
        <p:nvSpPr>
          <p:cNvPr id="141" name="Google Shape;141;p29"/>
          <p:cNvSpPr txBox="1"/>
          <p:nvPr>
            <p:ph type="title"/>
          </p:nvPr>
        </p:nvSpPr>
        <p:spPr>
          <a:xfrm>
            <a:off x="454500" y="2178098"/>
            <a:ext cx="4575300" cy="2405700"/>
          </a:xfrm>
          <a:prstGeom prst="rect">
            <a:avLst/>
          </a:prstGeom>
          <a:noFill/>
          <a:ln>
            <a:noFill/>
          </a:ln>
        </p:spPr>
        <p:txBody>
          <a:bodyPr anchorCtr="0" anchor="t" bIns="0" lIns="0" spcFirstLastPara="1" rIns="0" wrap="square" tIns="0">
            <a:noAutofit/>
          </a:bodyPr>
          <a:lstStyle>
            <a:lvl1pPr lvl="0">
              <a:lnSpc>
                <a:spcPct val="90000"/>
              </a:lnSpc>
              <a:spcBef>
                <a:spcPts val="0"/>
              </a:spcBef>
              <a:spcAft>
                <a:spcPts val="0"/>
              </a:spcAft>
              <a:buClr>
                <a:schemeClr val="dk1"/>
              </a:buClr>
              <a:buSzPts val="3600"/>
              <a:buFont typeface="Roboto Light"/>
              <a:buNone/>
              <a:defRPr sz="3600">
                <a:solidFill>
                  <a:schemeClr val="dk1"/>
                </a:solidFill>
                <a:latin typeface="Roboto Light"/>
                <a:ea typeface="Roboto Light"/>
                <a:cs typeface="Roboto Light"/>
                <a:sym typeface="Roboto Light"/>
              </a:defRPr>
            </a:lvl1pPr>
            <a:lvl2pPr lvl="1">
              <a:spcBef>
                <a:spcPts val="0"/>
              </a:spcBef>
              <a:spcAft>
                <a:spcPts val="0"/>
              </a:spcAft>
              <a:buClr>
                <a:schemeClr val="dk1"/>
              </a:buClr>
              <a:buSzPts val="3600"/>
              <a:buFont typeface="Roboto Light"/>
              <a:buNone/>
              <a:defRPr sz="3600">
                <a:solidFill>
                  <a:schemeClr val="dk1"/>
                </a:solidFill>
                <a:latin typeface="Roboto Light"/>
                <a:ea typeface="Roboto Light"/>
                <a:cs typeface="Roboto Light"/>
                <a:sym typeface="Roboto Light"/>
              </a:defRPr>
            </a:lvl2pPr>
            <a:lvl3pPr lvl="2">
              <a:spcBef>
                <a:spcPts val="0"/>
              </a:spcBef>
              <a:spcAft>
                <a:spcPts val="0"/>
              </a:spcAft>
              <a:buClr>
                <a:schemeClr val="dk1"/>
              </a:buClr>
              <a:buSzPts val="3600"/>
              <a:buFont typeface="Roboto Light"/>
              <a:buNone/>
              <a:defRPr sz="3600">
                <a:solidFill>
                  <a:schemeClr val="dk1"/>
                </a:solidFill>
                <a:latin typeface="Roboto Light"/>
                <a:ea typeface="Roboto Light"/>
                <a:cs typeface="Roboto Light"/>
                <a:sym typeface="Roboto Light"/>
              </a:defRPr>
            </a:lvl3pPr>
            <a:lvl4pPr lvl="3">
              <a:spcBef>
                <a:spcPts val="0"/>
              </a:spcBef>
              <a:spcAft>
                <a:spcPts val="0"/>
              </a:spcAft>
              <a:buClr>
                <a:schemeClr val="dk1"/>
              </a:buClr>
              <a:buSzPts val="3600"/>
              <a:buFont typeface="Roboto Light"/>
              <a:buNone/>
              <a:defRPr sz="3600">
                <a:solidFill>
                  <a:schemeClr val="dk1"/>
                </a:solidFill>
                <a:latin typeface="Roboto Light"/>
                <a:ea typeface="Roboto Light"/>
                <a:cs typeface="Roboto Light"/>
                <a:sym typeface="Roboto Light"/>
              </a:defRPr>
            </a:lvl4pPr>
            <a:lvl5pPr lvl="4">
              <a:spcBef>
                <a:spcPts val="0"/>
              </a:spcBef>
              <a:spcAft>
                <a:spcPts val="0"/>
              </a:spcAft>
              <a:buClr>
                <a:schemeClr val="dk1"/>
              </a:buClr>
              <a:buSzPts val="3600"/>
              <a:buFont typeface="Roboto Light"/>
              <a:buNone/>
              <a:defRPr sz="3600">
                <a:solidFill>
                  <a:schemeClr val="dk1"/>
                </a:solidFill>
                <a:latin typeface="Roboto Light"/>
                <a:ea typeface="Roboto Light"/>
                <a:cs typeface="Roboto Light"/>
                <a:sym typeface="Roboto Light"/>
              </a:defRPr>
            </a:lvl5pPr>
            <a:lvl6pPr lvl="5">
              <a:spcBef>
                <a:spcPts val="0"/>
              </a:spcBef>
              <a:spcAft>
                <a:spcPts val="0"/>
              </a:spcAft>
              <a:buClr>
                <a:schemeClr val="dk1"/>
              </a:buClr>
              <a:buSzPts val="3600"/>
              <a:buFont typeface="Roboto Light"/>
              <a:buNone/>
              <a:defRPr sz="3600">
                <a:solidFill>
                  <a:schemeClr val="dk1"/>
                </a:solidFill>
                <a:latin typeface="Roboto Light"/>
                <a:ea typeface="Roboto Light"/>
                <a:cs typeface="Roboto Light"/>
                <a:sym typeface="Roboto Light"/>
              </a:defRPr>
            </a:lvl6pPr>
            <a:lvl7pPr lvl="6">
              <a:spcBef>
                <a:spcPts val="0"/>
              </a:spcBef>
              <a:spcAft>
                <a:spcPts val="0"/>
              </a:spcAft>
              <a:buClr>
                <a:schemeClr val="dk1"/>
              </a:buClr>
              <a:buSzPts val="3600"/>
              <a:buFont typeface="Roboto Light"/>
              <a:buNone/>
              <a:defRPr sz="3600">
                <a:solidFill>
                  <a:schemeClr val="dk1"/>
                </a:solidFill>
                <a:latin typeface="Roboto Light"/>
                <a:ea typeface="Roboto Light"/>
                <a:cs typeface="Roboto Light"/>
                <a:sym typeface="Roboto Light"/>
              </a:defRPr>
            </a:lvl7pPr>
            <a:lvl8pPr lvl="7">
              <a:spcBef>
                <a:spcPts val="0"/>
              </a:spcBef>
              <a:spcAft>
                <a:spcPts val="0"/>
              </a:spcAft>
              <a:buClr>
                <a:schemeClr val="dk1"/>
              </a:buClr>
              <a:buSzPts val="3600"/>
              <a:buFont typeface="Roboto Light"/>
              <a:buNone/>
              <a:defRPr sz="3600">
                <a:solidFill>
                  <a:schemeClr val="dk1"/>
                </a:solidFill>
                <a:latin typeface="Roboto Light"/>
                <a:ea typeface="Roboto Light"/>
                <a:cs typeface="Roboto Light"/>
                <a:sym typeface="Roboto Light"/>
              </a:defRPr>
            </a:lvl8pPr>
            <a:lvl9pPr lvl="8">
              <a:spcBef>
                <a:spcPts val="0"/>
              </a:spcBef>
              <a:spcAft>
                <a:spcPts val="0"/>
              </a:spcAft>
              <a:buClr>
                <a:schemeClr val="dk1"/>
              </a:buClr>
              <a:buSzPts val="3600"/>
              <a:buFont typeface="Roboto Light"/>
              <a:buNone/>
              <a:defRPr sz="3600">
                <a:solidFill>
                  <a:schemeClr val="dk1"/>
                </a:solidFill>
                <a:latin typeface="Roboto Light"/>
                <a:ea typeface="Roboto Light"/>
                <a:cs typeface="Roboto Light"/>
                <a:sym typeface="Roboto Light"/>
              </a:defRPr>
            </a:lvl9pPr>
          </a:lstStyle>
          <a:p/>
        </p:txBody>
      </p:sp>
      <p:sp>
        <p:nvSpPr>
          <p:cNvPr id="142" name="Google Shape;142;p29"/>
          <p:cNvSpPr txBox="1"/>
          <p:nvPr>
            <p:ph idx="1" type="subTitle"/>
          </p:nvPr>
        </p:nvSpPr>
        <p:spPr>
          <a:xfrm>
            <a:off x="454500" y="16225"/>
            <a:ext cx="4575300" cy="1987500"/>
          </a:xfrm>
          <a:prstGeom prst="rect">
            <a:avLst/>
          </a:prstGeom>
        </p:spPr>
        <p:txBody>
          <a:bodyPr anchorCtr="0" anchor="b" bIns="0" lIns="0" spcFirstLastPara="1" rIns="0" wrap="square" tIns="0">
            <a:normAutofit/>
          </a:bodyPr>
          <a:lstStyle>
            <a:lvl1pPr lvl="0">
              <a:spcBef>
                <a:spcPts val="0"/>
              </a:spcBef>
              <a:spcAft>
                <a:spcPts val="0"/>
              </a:spcAft>
              <a:buSzPts val="2000"/>
              <a:buFont typeface="Roboto"/>
              <a:buNone/>
              <a:defRPr b="1">
                <a:latin typeface="Roboto"/>
                <a:ea typeface="Roboto"/>
                <a:cs typeface="Roboto"/>
                <a:sym typeface="Roboto"/>
              </a:defRPr>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Tree>
  </p:cSld>
  <p:clrMapOvr>
    <a:masterClrMapping/>
  </p:clrMapOvr>
  <p:extLst>
    <p:ext uri="{DCECCB84-F9BA-43D5-87BE-67443E8EF086}">
      <p15:sldGuideLst>
        <p15:guide id="1" orient="horz" pos="1620">
          <p15:clr>
            <a:srgbClr val="E46962"/>
          </p15:clr>
        </p15:guide>
      </p15:sldGuideLst>
    </p:ext>
  </p:extLst>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9 Divider">
  <p:cSld name="CUSTOM_1_1_1_1_1_1_1">
    <p:bg>
      <p:bgPr>
        <a:solidFill>
          <a:schemeClr val="accent5"/>
        </a:solidFill>
      </p:bgPr>
    </p:bg>
    <p:spTree>
      <p:nvGrpSpPr>
        <p:cNvPr id="143" name="Shape 143"/>
        <p:cNvGrpSpPr/>
        <p:nvPr/>
      </p:nvGrpSpPr>
      <p:grpSpPr>
        <a:xfrm>
          <a:off x="0" y="0"/>
          <a:ext cx="0" cy="0"/>
          <a:chOff x="0" y="0"/>
          <a:chExt cx="0" cy="0"/>
        </a:xfrm>
      </p:grpSpPr>
      <p:sp>
        <p:nvSpPr>
          <p:cNvPr id="144" name="Google Shape;144;p30"/>
          <p:cNvSpPr/>
          <p:nvPr>
            <p:ph idx="2" type="pic"/>
          </p:nvPr>
        </p:nvSpPr>
        <p:spPr>
          <a:xfrm>
            <a:off x="5477700" y="0"/>
            <a:ext cx="3666300" cy="5143500"/>
          </a:xfrm>
          <a:prstGeom prst="rect">
            <a:avLst/>
          </a:prstGeom>
          <a:noFill/>
          <a:ln>
            <a:noFill/>
          </a:ln>
        </p:spPr>
      </p:sp>
      <p:sp>
        <p:nvSpPr>
          <p:cNvPr id="145" name="Google Shape;145;p30"/>
          <p:cNvSpPr txBox="1"/>
          <p:nvPr/>
        </p:nvSpPr>
        <p:spPr>
          <a:xfrm>
            <a:off x="7469594" y="4802558"/>
            <a:ext cx="1362300" cy="103500"/>
          </a:xfrm>
          <a:prstGeom prst="rect">
            <a:avLst/>
          </a:prstGeom>
          <a:noFill/>
          <a:ln>
            <a:noFill/>
          </a:ln>
        </p:spPr>
        <p:txBody>
          <a:bodyPr anchorCtr="0" anchor="t" bIns="0" lIns="0" spcFirstLastPara="1" rIns="0" wrap="square" tIns="11025">
            <a:spAutoFit/>
          </a:bodyPr>
          <a:lstStyle/>
          <a:p>
            <a:pPr indent="0" lvl="0" marL="0" rtl="0" algn="r">
              <a:lnSpc>
                <a:spcPct val="100000"/>
              </a:lnSpc>
              <a:spcBef>
                <a:spcPts val="0"/>
              </a:spcBef>
              <a:spcAft>
                <a:spcPts val="0"/>
              </a:spcAft>
              <a:buNone/>
            </a:pPr>
            <a:r>
              <a:rPr lang="en" sz="600">
                <a:solidFill>
                  <a:schemeClr val="lt1"/>
                </a:solidFill>
                <a:latin typeface="Roboto"/>
                <a:ea typeface="Roboto"/>
                <a:cs typeface="Roboto"/>
                <a:sym typeface="Roboto"/>
              </a:rPr>
              <a:t>© Ascension 2025. All rights reserved.</a:t>
            </a:r>
            <a:endParaRPr sz="600">
              <a:solidFill>
                <a:schemeClr val="lt1"/>
              </a:solidFill>
              <a:latin typeface="Roboto"/>
              <a:ea typeface="Roboto"/>
              <a:cs typeface="Roboto"/>
              <a:sym typeface="Roboto"/>
            </a:endParaRPr>
          </a:p>
        </p:txBody>
      </p:sp>
      <p:pic>
        <p:nvPicPr>
          <p:cNvPr id="146" name="Google Shape;146;p30" title="ASC_logo_symbol_blk.png"/>
          <p:cNvPicPr preferRelativeResize="0"/>
          <p:nvPr/>
        </p:nvPicPr>
        <p:blipFill rotWithShape="1">
          <a:blip r:embed="rId2">
            <a:alphaModFix/>
          </a:blip>
          <a:srcRect b="209" l="0" r="0" t="209"/>
          <a:stretch/>
        </p:blipFill>
        <p:spPr>
          <a:xfrm>
            <a:off x="274320" y="4644530"/>
            <a:ext cx="301752" cy="261518"/>
          </a:xfrm>
          <a:prstGeom prst="rect">
            <a:avLst/>
          </a:prstGeom>
          <a:noFill/>
          <a:ln>
            <a:noFill/>
          </a:ln>
        </p:spPr>
      </p:pic>
      <p:sp>
        <p:nvSpPr>
          <p:cNvPr id="147" name="Google Shape;147;p30"/>
          <p:cNvSpPr txBox="1"/>
          <p:nvPr>
            <p:ph type="title"/>
          </p:nvPr>
        </p:nvSpPr>
        <p:spPr>
          <a:xfrm>
            <a:off x="454500" y="2178098"/>
            <a:ext cx="4575300" cy="2405700"/>
          </a:xfrm>
          <a:prstGeom prst="rect">
            <a:avLst/>
          </a:prstGeom>
          <a:noFill/>
          <a:ln>
            <a:noFill/>
          </a:ln>
        </p:spPr>
        <p:txBody>
          <a:bodyPr anchorCtr="0" anchor="t" bIns="0" lIns="0" spcFirstLastPara="1" rIns="0" wrap="square" tIns="0">
            <a:noAutofit/>
          </a:bodyPr>
          <a:lstStyle>
            <a:lvl1pPr lvl="0">
              <a:lnSpc>
                <a:spcPct val="90000"/>
              </a:lnSpc>
              <a:spcBef>
                <a:spcPts val="0"/>
              </a:spcBef>
              <a:spcAft>
                <a:spcPts val="0"/>
              </a:spcAft>
              <a:buClr>
                <a:schemeClr val="dk1"/>
              </a:buClr>
              <a:buSzPts val="3600"/>
              <a:buFont typeface="Roboto Light"/>
              <a:buNone/>
              <a:defRPr sz="3600">
                <a:solidFill>
                  <a:schemeClr val="dk1"/>
                </a:solidFill>
                <a:latin typeface="Roboto Light"/>
                <a:ea typeface="Roboto Light"/>
                <a:cs typeface="Roboto Light"/>
                <a:sym typeface="Roboto Light"/>
              </a:defRPr>
            </a:lvl1pPr>
            <a:lvl2pPr lvl="1">
              <a:spcBef>
                <a:spcPts val="0"/>
              </a:spcBef>
              <a:spcAft>
                <a:spcPts val="0"/>
              </a:spcAft>
              <a:buClr>
                <a:schemeClr val="dk1"/>
              </a:buClr>
              <a:buSzPts val="3600"/>
              <a:buFont typeface="Roboto Light"/>
              <a:buNone/>
              <a:defRPr sz="3600">
                <a:solidFill>
                  <a:schemeClr val="dk1"/>
                </a:solidFill>
                <a:latin typeface="Roboto Light"/>
                <a:ea typeface="Roboto Light"/>
                <a:cs typeface="Roboto Light"/>
                <a:sym typeface="Roboto Light"/>
              </a:defRPr>
            </a:lvl2pPr>
            <a:lvl3pPr lvl="2">
              <a:spcBef>
                <a:spcPts val="0"/>
              </a:spcBef>
              <a:spcAft>
                <a:spcPts val="0"/>
              </a:spcAft>
              <a:buClr>
                <a:schemeClr val="dk1"/>
              </a:buClr>
              <a:buSzPts val="3600"/>
              <a:buFont typeface="Roboto Light"/>
              <a:buNone/>
              <a:defRPr sz="3600">
                <a:solidFill>
                  <a:schemeClr val="dk1"/>
                </a:solidFill>
                <a:latin typeface="Roboto Light"/>
                <a:ea typeface="Roboto Light"/>
                <a:cs typeface="Roboto Light"/>
                <a:sym typeface="Roboto Light"/>
              </a:defRPr>
            </a:lvl3pPr>
            <a:lvl4pPr lvl="3">
              <a:spcBef>
                <a:spcPts val="0"/>
              </a:spcBef>
              <a:spcAft>
                <a:spcPts val="0"/>
              </a:spcAft>
              <a:buClr>
                <a:schemeClr val="dk1"/>
              </a:buClr>
              <a:buSzPts val="3600"/>
              <a:buFont typeface="Roboto Light"/>
              <a:buNone/>
              <a:defRPr sz="3600">
                <a:solidFill>
                  <a:schemeClr val="dk1"/>
                </a:solidFill>
                <a:latin typeface="Roboto Light"/>
                <a:ea typeface="Roboto Light"/>
                <a:cs typeface="Roboto Light"/>
                <a:sym typeface="Roboto Light"/>
              </a:defRPr>
            </a:lvl4pPr>
            <a:lvl5pPr lvl="4">
              <a:spcBef>
                <a:spcPts val="0"/>
              </a:spcBef>
              <a:spcAft>
                <a:spcPts val="0"/>
              </a:spcAft>
              <a:buClr>
                <a:schemeClr val="dk1"/>
              </a:buClr>
              <a:buSzPts val="3600"/>
              <a:buFont typeface="Roboto Light"/>
              <a:buNone/>
              <a:defRPr sz="3600">
                <a:solidFill>
                  <a:schemeClr val="dk1"/>
                </a:solidFill>
                <a:latin typeface="Roboto Light"/>
                <a:ea typeface="Roboto Light"/>
                <a:cs typeface="Roboto Light"/>
                <a:sym typeface="Roboto Light"/>
              </a:defRPr>
            </a:lvl5pPr>
            <a:lvl6pPr lvl="5">
              <a:spcBef>
                <a:spcPts val="0"/>
              </a:spcBef>
              <a:spcAft>
                <a:spcPts val="0"/>
              </a:spcAft>
              <a:buClr>
                <a:schemeClr val="dk1"/>
              </a:buClr>
              <a:buSzPts val="3600"/>
              <a:buFont typeface="Roboto Light"/>
              <a:buNone/>
              <a:defRPr sz="3600">
                <a:solidFill>
                  <a:schemeClr val="dk1"/>
                </a:solidFill>
                <a:latin typeface="Roboto Light"/>
                <a:ea typeface="Roboto Light"/>
                <a:cs typeface="Roboto Light"/>
                <a:sym typeface="Roboto Light"/>
              </a:defRPr>
            </a:lvl6pPr>
            <a:lvl7pPr lvl="6">
              <a:spcBef>
                <a:spcPts val="0"/>
              </a:spcBef>
              <a:spcAft>
                <a:spcPts val="0"/>
              </a:spcAft>
              <a:buClr>
                <a:schemeClr val="dk1"/>
              </a:buClr>
              <a:buSzPts val="3600"/>
              <a:buFont typeface="Roboto Light"/>
              <a:buNone/>
              <a:defRPr sz="3600">
                <a:solidFill>
                  <a:schemeClr val="dk1"/>
                </a:solidFill>
                <a:latin typeface="Roboto Light"/>
                <a:ea typeface="Roboto Light"/>
                <a:cs typeface="Roboto Light"/>
                <a:sym typeface="Roboto Light"/>
              </a:defRPr>
            </a:lvl7pPr>
            <a:lvl8pPr lvl="7">
              <a:spcBef>
                <a:spcPts val="0"/>
              </a:spcBef>
              <a:spcAft>
                <a:spcPts val="0"/>
              </a:spcAft>
              <a:buClr>
                <a:schemeClr val="dk1"/>
              </a:buClr>
              <a:buSzPts val="3600"/>
              <a:buFont typeface="Roboto Light"/>
              <a:buNone/>
              <a:defRPr sz="3600">
                <a:solidFill>
                  <a:schemeClr val="dk1"/>
                </a:solidFill>
                <a:latin typeface="Roboto Light"/>
                <a:ea typeface="Roboto Light"/>
                <a:cs typeface="Roboto Light"/>
                <a:sym typeface="Roboto Light"/>
              </a:defRPr>
            </a:lvl8pPr>
            <a:lvl9pPr lvl="8">
              <a:spcBef>
                <a:spcPts val="0"/>
              </a:spcBef>
              <a:spcAft>
                <a:spcPts val="0"/>
              </a:spcAft>
              <a:buClr>
                <a:schemeClr val="dk1"/>
              </a:buClr>
              <a:buSzPts val="3600"/>
              <a:buFont typeface="Roboto Light"/>
              <a:buNone/>
              <a:defRPr sz="3600">
                <a:solidFill>
                  <a:schemeClr val="dk1"/>
                </a:solidFill>
                <a:latin typeface="Roboto Light"/>
                <a:ea typeface="Roboto Light"/>
                <a:cs typeface="Roboto Light"/>
                <a:sym typeface="Roboto Light"/>
              </a:defRPr>
            </a:lvl9pPr>
          </a:lstStyle>
          <a:p/>
        </p:txBody>
      </p:sp>
      <p:sp>
        <p:nvSpPr>
          <p:cNvPr id="148" name="Google Shape;148;p30"/>
          <p:cNvSpPr txBox="1"/>
          <p:nvPr>
            <p:ph idx="1" type="subTitle"/>
          </p:nvPr>
        </p:nvSpPr>
        <p:spPr>
          <a:xfrm>
            <a:off x="454500" y="16225"/>
            <a:ext cx="4575300" cy="1987500"/>
          </a:xfrm>
          <a:prstGeom prst="rect">
            <a:avLst/>
          </a:prstGeom>
        </p:spPr>
        <p:txBody>
          <a:bodyPr anchorCtr="0" anchor="b" bIns="0" lIns="0" spcFirstLastPara="1" rIns="0" wrap="square" tIns="0">
            <a:normAutofit/>
          </a:bodyPr>
          <a:lstStyle>
            <a:lvl1pPr lvl="0">
              <a:spcBef>
                <a:spcPts val="0"/>
              </a:spcBef>
              <a:spcAft>
                <a:spcPts val="0"/>
              </a:spcAft>
              <a:buSzPts val="2000"/>
              <a:buFont typeface="Roboto"/>
              <a:buNone/>
              <a:defRPr b="1">
                <a:latin typeface="Roboto"/>
                <a:ea typeface="Roboto"/>
                <a:cs typeface="Roboto"/>
                <a:sym typeface="Roboto"/>
              </a:defRPr>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3 Cover">
  <p:cSld name="TITLE_1_1_1_2">
    <p:bg>
      <p:bgPr>
        <a:blipFill>
          <a:blip r:embed="rId2">
            <a:alphaModFix/>
          </a:blip>
          <a:stretch>
            <a:fillRect/>
          </a:stretch>
        </a:blipFill>
      </p:bgPr>
    </p:bg>
    <p:spTree>
      <p:nvGrpSpPr>
        <p:cNvPr id="16" name="Shape 16"/>
        <p:cNvGrpSpPr/>
        <p:nvPr/>
      </p:nvGrpSpPr>
      <p:grpSpPr>
        <a:xfrm>
          <a:off x="0" y="0"/>
          <a:ext cx="0" cy="0"/>
          <a:chOff x="0" y="0"/>
          <a:chExt cx="0" cy="0"/>
        </a:xfrm>
      </p:grpSpPr>
      <p:pic>
        <p:nvPicPr>
          <p:cNvPr id="17" name="Google Shape;17;p4" title="asce_logo_vt_blk_rgb_300.png"/>
          <p:cNvPicPr preferRelativeResize="0"/>
          <p:nvPr/>
        </p:nvPicPr>
        <p:blipFill>
          <a:blip r:embed="rId3">
            <a:alphaModFix/>
          </a:blip>
          <a:stretch>
            <a:fillRect/>
          </a:stretch>
        </p:blipFill>
        <p:spPr>
          <a:xfrm>
            <a:off x="454489" y="3905348"/>
            <a:ext cx="1235025" cy="780099"/>
          </a:xfrm>
          <a:prstGeom prst="rect">
            <a:avLst/>
          </a:prstGeom>
          <a:noFill/>
          <a:ln>
            <a:noFill/>
          </a:ln>
        </p:spPr>
      </p:pic>
      <p:sp>
        <p:nvSpPr>
          <p:cNvPr id="18" name="Google Shape;18;p4"/>
          <p:cNvSpPr txBox="1"/>
          <p:nvPr>
            <p:ph type="title"/>
          </p:nvPr>
        </p:nvSpPr>
        <p:spPr>
          <a:xfrm>
            <a:off x="454501" y="710850"/>
            <a:ext cx="8176800" cy="518100"/>
          </a:xfrm>
          <a:prstGeom prst="rect">
            <a:avLst/>
          </a:prstGeom>
          <a:noFill/>
          <a:ln>
            <a:noFill/>
          </a:ln>
        </p:spPr>
        <p:txBody>
          <a:bodyPr anchorCtr="0" anchor="b" bIns="0" lIns="0" spcFirstLastPara="1" rIns="0" wrap="square" tIns="0">
            <a:noAutofit/>
          </a:bodyPr>
          <a:lstStyle>
            <a:lvl1pPr lvl="0">
              <a:lnSpc>
                <a:spcPct val="90000"/>
              </a:lnSpc>
              <a:spcBef>
                <a:spcPts val="0"/>
              </a:spcBef>
              <a:spcAft>
                <a:spcPts val="0"/>
              </a:spcAft>
              <a:buClr>
                <a:schemeClr val="dk1"/>
              </a:buClr>
              <a:buSzPts val="3600"/>
              <a:buFont typeface="Roboto Light"/>
              <a:buNone/>
              <a:defRPr sz="3600">
                <a:solidFill>
                  <a:schemeClr val="dk1"/>
                </a:solidFill>
                <a:latin typeface="Roboto Light"/>
                <a:ea typeface="Roboto Light"/>
                <a:cs typeface="Roboto Light"/>
                <a:sym typeface="Roboto Light"/>
              </a:defRPr>
            </a:lvl1pPr>
            <a:lvl2pPr lvl="1">
              <a:spcBef>
                <a:spcPts val="0"/>
              </a:spcBef>
              <a:spcAft>
                <a:spcPts val="0"/>
              </a:spcAft>
              <a:buClr>
                <a:schemeClr val="dk1"/>
              </a:buClr>
              <a:buSzPts val="1400"/>
              <a:buNone/>
              <a:defRPr>
                <a:solidFill>
                  <a:schemeClr val="dk1"/>
                </a:solidFill>
              </a:defRPr>
            </a:lvl2pPr>
            <a:lvl3pPr lvl="2">
              <a:spcBef>
                <a:spcPts val="0"/>
              </a:spcBef>
              <a:spcAft>
                <a:spcPts val="0"/>
              </a:spcAft>
              <a:buClr>
                <a:schemeClr val="dk1"/>
              </a:buClr>
              <a:buSzPts val="1400"/>
              <a:buNone/>
              <a:defRPr>
                <a:solidFill>
                  <a:schemeClr val="dk1"/>
                </a:solidFill>
              </a:defRPr>
            </a:lvl3pPr>
            <a:lvl4pPr lvl="3">
              <a:spcBef>
                <a:spcPts val="0"/>
              </a:spcBef>
              <a:spcAft>
                <a:spcPts val="0"/>
              </a:spcAft>
              <a:buClr>
                <a:schemeClr val="dk1"/>
              </a:buClr>
              <a:buSzPts val="1400"/>
              <a:buNone/>
              <a:defRPr>
                <a:solidFill>
                  <a:schemeClr val="dk1"/>
                </a:solidFill>
              </a:defRPr>
            </a:lvl4pPr>
            <a:lvl5pPr lvl="4">
              <a:spcBef>
                <a:spcPts val="0"/>
              </a:spcBef>
              <a:spcAft>
                <a:spcPts val="0"/>
              </a:spcAft>
              <a:buClr>
                <a:schemeClr val="dk1"/>
              </a:buClr>
              <a:buSzPts val="1400"/>
              <a:buNone/>
              <a:defRPr>
                <a:solidFill>
                  <a:schemeClr val="dk1"/>
                </a:solidFill>
              </a:defRPr>
            </a:lvl5pPr>
            <a:lvl6pPr lvl="5">
              <a:spcBef>
                <a:spcPts val="0"/>
              </a:spcBef>
              <a:spcAft>
                <a:spcPts val="0"/>
              </a:spcAft>
              <a:buClr>
                <a:schemeClr val="dk1"/>
              </a:buClr>
              <a:buSzPts val="1400"/>
              <a:buNone/>
              <a:defRPr>
                <a:solidFill>
                  <a:schemeClr val="dk1"/>
                </a:solidFill>
              </a:defRPr>
            </a:lvl6pPr>
            <a:lvl7pPr lvl="6">
              <a:spcBef>
                <a:spcPts val="0"/>
              </a:spcBef>
              <a:spcAft>
                <a:spcPts val="0"/>
              </a:spcAft>
              <a:buClr>
                <a:schemeClr val="dk1"/>
              </a:buClr>
              <a:buSzPts val="1400"/>
              <a:buNone/>
              <a:defRPr>
                <a:solidFill>
                  <a:schemeClr val="dk1"/>
                </a:solidFill>
              </a:defRPr>
            </a:lvl7pPr>
            <a:lvl8pPr lvl="7">
              <a:spcBef>
                <a:spcPts val="0"/>
              </a:spcBef>
              <a:spcAft>
                <a:spcPts val="0"/>
              </a:spcAft>
              <a:buClr>
                <a:schemeClr val="dk1"/>
              </a:buClr>
              <a:buSzPts val="1400"/>
              <a:buNone/>
              <a:defRPr>
                <a:solidFill>
                  <a:schemeClr val="dk1"/>
                </a:solidFill>
              </a:defRPr>
            </a:lvl8pPr>
            <a:lvl9pPr lvl="8">
              <a:spcBef>
                <a:spcPts val="0"/>
              </a:spcBef>
              <a:spcAft>
                <a:spcPts val="0"/>
              </a:spcAft>
              <a:buClr>
                <a:schemeClr val="dk1"/>
              </a:buClr>
              <a:buSzPts val="1400"/>
              <a:buNone/>
              <a:defRPr>
                <a:solidFill>
                  <a:schemeClr val="dk1"/>
                </a:solidFill>
              </a:defRPr>
            </a:lvl9pPr>
          </a:lstStyle>
          <a:p/>
        </p:txBody>
      </p:sp>
      <p:sp>
        <p:nvSpPr>
          <p:cNvPr id="19" name="Google Shape;19;p4"/>
          <p:cNvSpPr txBox="1"/>
          <p:nvPr>
            <p:ph idx="1" type="subTitle"/>
          </p:nvPr>
        </p:nvSpPr>
        <p:spPr>
          <a:xfrm>
            <a:off x="454505" y="1397075"/>
            <a:ext cx="8176800" cy="282000"/>
          </a:xfrm>
          <a:prstGeom prst="rect">
            <a:avLst/>
          </a:prstGeom>
        </p:spPr>
        <p:txBody>
          <a:bodyPr anchorCtr="0" anchor="t" bIns="0" lIns="0" spcFirstLastPara="1" rIns="0" wrap="square" tIns="0">
            <a:normAutofit/>
          </a:bodyPr>
          <a:lstStyle>
            <a:lvl1pPr lvl="0">
              <a:lnSpc>
                <a:spcPct val="90000"/>
              </a:lnSpc>
              <a:spcBef>
                <a:spcPts val="0"/>
              </a:spcBef>
              <a:spcAft>
                <a:spcPts val="0"/>
              </a:spcAft>
              <a:buSzPts val="2000"/>
              <a:buFont typeface="Roboto"/>
              <a:buNone/>
              <a:defRPr b="1" sz="2000">
                <a:latin typeface="Roboto"/>
                <a:ea typeface="Roboto"/>
                <a:cs typeface="Roboto"/>
                <a:sym typeface="Roboto"/>
              </a:defRPr>
            </a:lvl1pPr>
            <a:lvl2pPr lvl="1">
              <a:spcBef>
                <a:spcPts val="0"/>
              </a:spcBef>
              <a:spcAft>
                <a:spcPts val="0"/>
              </a:spcAft>
              <a:buSzPts val="1000"/>
              <a:buNone/>
              <a:defRPr/>
            </a:lvl2pPr>
            <a:lvl3pPr lvl="2">
              <a:spcBef>
                <a:spcPts val="0"/>
              </a:spcBef>
              <a:spcAft>
                <a:spcPts val="0"/>
              </a:spcAft>
              <a:buSzPts val="1000"/>
              <a:buNone/>
              <a:defRPr/>
            </a:lvl3pPr>
            <a:lvl4pPr lvl="3">
              <a:spcBef>
                <a:spcPts val="0"/>
              </a:spcBef>
              <a:spcAft>
                <a:spcPts val="0"/>
              </a:spcAft>
              <a:buSzPts val="1000"/>
              <a:buNone/>
              <a:defRPr/>
            </a:lvl4pPr>
            <a:lvl5pPr lvl="4">
              <a:spcBef>
                <a:spcPts val="0"/>
              </a:spcBef>
              <a:spcAft>
                <a:spcPts val="0"/>
              </a:spcAft>
              <a:buSzPts val="1000"/>
              <a:buNone/>
              <a:defRPr/>
            </a:lvl5pPr>
            <a:lvl6pPr lvl="5">
              <a:spcBef>
                <a:spcPts val="0"/>
              </a:spcBef>
              <a:spcAft>
                <a:spcPts val="0"/>
              </a:spcAft>
              <a:buSzPts val="1000"/>
              <a:buNone/>
              <a:defRPr/>
            </a:lvl6pPr>
            <a:lvl7pPr lvl="6">
              <a:spcBef>
                <a:spcPts val="0"/>
              </a:spcBef>
              <a:spcAft>
                <a:spcPts val="0"/>
              </a:spcAft>
              <a:buSzPts val="1000"/>
              <a:buNone/>
              <a:defRPr/>
            </a:lvl7pPr>
            <a:lvl8pPr lvl="7">
              <a:spcBef>
                <a:spcPts val="0"/>
              </a:spcBef>
              <a:spcAft>
                <a:spcPts val="0"/>
              </a:spcAft>
              <a:buSzPts val="1000"/>
              <a:buNone/>
              <a:defRPr/>
            </a:lvl8pPr>
            <a:lvl9pPr lvl="8">
              <a:spcBef>
                <a:spcPts val="0"/>
              </a:spcBef>
              <a:spcAft>
                <a:spcPts val="0"/>
              </a:spcAft>
              <a:buSzPts val="1000"/>
              <a:buNone/>
              <a:defRPr/>
            </a:lvl9pPr>
          </a:lstStyle>
          <a:p/>
        </p:txBody>
      </p:sp>
    </p:spTree>
  </p:cSld>
  <p:clrMapOvr>
    <a:masterClrMapping/>
  </p:clrMapOvr>
  <p:extLst>
    <p:ext uri="{DCECCB84-F9BA-43D5-87BE-67443E8EF086}">
      <p15:sldGuideLst>
        <p15:guide id="1" orient="horz" pos="1656">
          <p15:clr>
            <a:srgbClr val="FA7B17"/>
          </p15:clr>
        </p15:guide>
      </p15:sldGuideLst>
    </p:ext>
  </p:extLst>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10 Divider">
  <p:cSld name="CUSTOM_1_1_1_1_1_1_1_1">
    <p:bg>
      <p:bgPr>
        <a:solidFill>
          <a:schemeClr val="accent4"/>
        </a:solidFill>
      </p:bgPr>
    </p:bg>
    <p:spTree>
      <p:nvGrpSpPr>
        <p:cNvPr id="149" name="Shape 149"/>
        <p:cNvGrpSpPr/>
        <p:nvPr/>
      </p:nvGrpSpPr>
      <p:grpSpPr>
        <a:xfrm>
          <a:off x="0" y="0"/>
          <a:ext cx="0" cy="0"/>
          <a:chOff x="0" y="0"/>
          <a:chExt cx="0" cy="0"/>
        </a:xfrm>
      </p:grpSpPr>
      <p:sp>
        <p:nvSpPr>
          <p:cNvPr id="150" name="Google Shape;150;p31"/>
          <p:cNvSpPr/>
          <p:nvPr>
            <p:ph idx="2" type="pic"/>
          </p:nvPr>
        </p:nvSpPr>
        <p:spPr>
          <a:xfrm>
            <a:off x="5477700" y="0"/>
            <a:ext cx="3666300" cy="5143500"/>
          </a:xfrm>
          <a:prstGeom prst="rect">
            <a:avLst/>
          </a:prstGeom>
          <a:noFill/>
          <a:ln>
            <a:noFill/>
          </a:ln>
        </p:spPr>
      </p:sp>
      <p:sp>
        <p:nvSpPr>
          <p:cNvPr id="151" name="Google Shape;151;p31"/>
          <p:cNvSpPr txBox="1"/>
          <p:nvPr/>
        </p:nvSpPr>
        <p:spPr>
          <a:xfrm>
            <a:off x="7469594" y="4802558"/>
            <a:ext cx="1362300" cy="103500"/>
          </a:xfrm>
          <a:prstGeom prst="rect">
            <a:avLst/>
          </a:prstGeom>
          <a:noFill/>
          <a:ln>
            <a:noFill/>
          </a:ln>
        </p:spPr>
        <p:txBody>
          <a:bodyPr anchorCtr="0" anchor="t" bIns="0" lIns="0" spcFirstLastPara="1" rIns="0" wrap="square" tIns="11025">
            <a:spAutoFit/>
          </a:bodyPr>
          <a:lstStyle/>
          <a:p>
            <a:pPr indent="0" lvl="0" marL="0" rtl="0" algn="r">
              <a:lnSpc>
                <a:spcPct val="100000"/>
              </a:lnSpc>
              <a:spcBef>
                <a:spcPts val="0"/>
              </a:spcBef>
              <a:spcAft>
                <a:spcPts val="0"/>
              </a:spcAft>
              <a:buNone/>
            </a:pPr>
            <a:r>
              <a:rPr lang="en" sz="600">
                <a:solidFill>
                  <a:schemeClr val="lt1"/>
                </a:solidFill>
                <a:latin typeface="Roboto"/>
                <a:ea typeface="Roboto"/>
                <a:cs typeface="Roboto"/>
                <a:sym typeface="Roboto"/>
              </a:rPr>
              <a:t>© Ascension 2025. All rights reserved.</a:t>
            </a:r>
            <a:endParaRPr sz="600">
              <a:solidFill>
                <a:schemeClr val="lt1"/>
              </a:solidFill>
              <a:latin typeface="Roboto"/>
              <a:ea typeface="Roboto"/>
              <a:cs typeface="Roboto"/>
              <a:sym typeface="Roboto"/>
            </a:endParaRPr>
          </a:p>
        </p:txBody>
      </p:sp>
      <p:pic>
        <p:nvPicPr>
          <p:cNvPr id="152" name="Google Shape;152;p31" title="ASC_logo_symbol_blk.png"/>
          <p:cNvPicPr preferRelativeResize="0"/>
          <p:nvPr/>
        </p:nvPicPr>
        <p:blipFill rotWithShape="1">
          <a:blip r:embed="rId2">
            <a:alphaModFix/>
          </a:blip>
          <a:srcRect b="209" l="0" r="0" t="209"/>
          <a:stretch/>
        </p:blipFill>
        <p:spPr>
          <a:xfrm>
            <a:off x="274320" y="4644530"/>
            <a:ext cx="301752" cy="261518"/>
          </a:xfrm>
          <a:prstGeom prst="rect">
            <a:avLst/>
          </a:prstGeom>
          <a:noFill/>
          <a:ln>
            <a:noFill/>
          </a:ln>
        </p:spPr>
      </p:pic>
      <p:sp>
        <p:nvSpPr>
          <p:cNvPr id="153" name="Google Shape;153;p31"/>
          <p:cNvSpPr txBox="1"/>
          <p:nvPr>
            <p:ph type="title"/>
          </p:nvPr>
        </p:nvSpPr>
        <p:spPr>
          <a:xfrm>
            <a:off x="454500" y="2178098"/>
            <a:ext cx="4575300" cy="2405700"/>
          </a:xfrm>
          <a:prstGeom prst="rect">
            <a:avLst/>
          </a:prstGeom>
          <a:noFill/>
          <a:ln>
            <a:noFill/>
          </a:ln>
        </p:spPr>
        <p:txBody>
          <a:bodyPr anchorCtr="0" anchor="t" bIns="0" lIns="0" spcFirstLastPara="1" rIns="0" wrap="square" tIns="0">
            <a:noAutofit/>
          </a:bodyPr>
          <a:lstStyle>
            <a:lvl1pPr lvl="0">
              <a:lnSpc>
                <a:spcPct val="90000"/>
              </a:lnSpc>
              <a:spcBef>
                <a:spcPts val="0"/>
              </a:spcBef>
              <a:spcAft>
                <a:spcPts val="0"/>
              </a:spcAft>
              <a:buClr>
                <a:schemeClr val="dk1"/>
              </a:buClr>
              <a:buSzPts val="3600"/>
              <a:buFont typeface="Roboto Light"/>
              <a:buNone/>
              <a:defRPr sz="3600">
                <a:solidFill>
                  <a:schemeClr val="dk1"/>
                </a:solidFill>
                <a:latin typeface="Roboto Light"/>
                <a:ea typeface="Roboto Light"/>
                <a:cs typeface="Roboto Light"/>
                <a:sym typeface="Roboto Light"/>
              </a:defRPr>
            </a:lvl1pPr>
            <a:lvl2pPr lvl="1">
              <a:spcBef>
                <a:spcPts val="0"/>
              </a:spcBef>
              <a:spcAft>
                <a:spcPts val="0"/>
              </a:spcAft>
              <a:buClr>
                <a:schemeClr val="dk1"/>
              </a:buClr>
              <a:buSzPts val="3600"/>
              <a:buFont typeface="Roboto Light"/>
              <a:buNone/>
              <a:defRPr sz="3600">
                <a:solidFill>
                  <a:schemeClr val="dk1"/>
                </a:solidFill>
                <a:latin typeface="Roboto Light"/>
                <a:ea typeface="Roboto Light"/>
                <a:cs typeface="Roboto Light"/>
                <a:sym typeface="Roboto Light"/>
              </a:defRPr>
            </a:lvl2pPr>
            <a:lvl3pPr lvl="2">
              <a:spcBef>
                <a:spcPts val="0"/>
              </a:spcBef>
              <a:spcAft>
                <a:spcPts val="0"/>
              </a:spcAft>
              <a:buClr>
                <a:schemeClr val="dk1"/>
              </a:buClr>
              <a:buSzPts val="3600"/>
              <a:buFont typeface="Roboto Light"/>
              <a:buNone/>
              <a:defRPr sz="3600">
                <a:solidFill>
                  <a:schemeClr val="dk1"/>
                </a:solidFill>
                <a:latin typeface="Roboto Light"/>
                <a:ea typeface="Roboto Light"/>
                <a:cs typeface="Roboto Light"/>
                <a:sym typeface="Roboto Light"/>
              </a:defRPr>
            </a:lvl3pPr>
            <a:lvl4pPr lvl="3">
              <a:spcBef>
                <a:spcPts val="0"/>
              </a:spcBef>
              <a:spcAft>
                <a:spcPts val="0"/>
              </a:spcAft>
              <a:buClr>
                <a:schemeClr val="dk1"/>
              </a:buClr>
              <a:buSzPts val="3600"/>
              <a:buFont typeface="Roboto Light"/>
              <a:buNone/>
              <a:defRPr sz="3600">
                <a:solidFill>
                  <a:schemeClr val="dk1"/>
                </a:solidFill>
                <a:latin typeface="Roboto Light"/>
                <a:ea typeface="Roboto Light"/>
                <a:cs typeface="Roboto Light"/>
                <a:sym typeface="Roboto Light"/>
              </a:defRPr>
            </a:lvl4pPr>
            <a:lvl5pPr lvl="4">
              <a:spcBef>
                <a:spcPts val="0"/>
              </a:spcBef>
              <a:spcAft>
                <a:spcPts val="0"/>
              </a:spcAft>
              <a:buClr>
                <a:schemeClr val="dk1"/>
              </a:buClr>
              <a:buSzPts val="3600"/>
              <a:buFont typeface="Roboto Light"/>
              <a:buNone/>
              <a:defRPr sz="3600">
                <a:solidFill>
                  <a:schemeClr val="dk1"/>
                </a:solidFill>
                <a:latin typeface="Roboto Light"/>
                <a:ea typeface="Roboto Light"/>
                <a:cs typeface="Roboto Light"/>
                <a:sym typeface="Roboto Light"/>
              </a:defRPr>
            </a:lvl5pPr>
            <a:lvl6pPr lvl="5">
              <a:spcBef>
                <a:spcPts val="0"/>
              </a:spcBef>
              <a:spcAft>
                <a:spcPts val="0"/>
              </a:spcAft>
              <a:buClr>
                <a:schemeClr val="dk1"/>
              </a:buClr>
              <a:buSzPts val="3600"/>
              <a:buFont typeface="Roboto Light"/>
              <a:buNone/>
              <a:defRPr sz="3600">
                <a:solidFill>
                  <a:schemeClr val="dk1"/>
                </a:solidFill>
                <a:latin typeface="Roboto Light"/>
                <a:ea typeface="Roboto Light"/>
                <a:cs typeface="Roboto Light"/>
                <a:sym typeface="Roboto Light"/>
              </a:defRPr>
            </a:lvl6pPr>
            <a:lvl7pPr lvl="6">
              <a:spcBef>
                <a:spcPts val="0"/>
              </a:spcBef>
              <a:spcAft>
                <a:spcPts val="0"/>
              </a:spcAft>
              <a:buClr>
                <a:schemeClr val="dk1"/>
              </a:buClr>
              <a:buSzPts val="3600"/>
              <a:buFont typeface="Roboto Light"/>
              <a:buNone/>
              <a:defRPr sz="3600">
                <a:solidFill>
                  <a:schemeClr val="dk1"/>
                </a:solidFill>
                <a:latin typeface="Roboto Light"/>
                <a:ea typeface="Roboto Light"/>
                <a:cs typeface="Roboto Light"/>
                <a:sym typeface="Roboto Light"/>
              </a:defRPr>
            </a:lvl7pPr>
            <a:lvl8pPr lvl="7">
              <a:spcBef>
                <a:spcPts val="0"/>
              </a:spcBef>
              <a:spcAft>
                <a:spcPts val="0"/>
              </a:spcAft>
              <a:buClr>
                <a:schemeClr val="dk1"/>
              </a:buClr>
              <a:buSzPts val="3600"/>
              <a:buFont typeface="Roboto Light"/>
              <a:buNone/>
              <a:defRPr sz="3600">
                <a:solidFill>
                  <a:schemeClr val="dk1"/>
                </a:solidFill>
                <a:latin typeface="Roboto Light"/>
                <a:ea typeface="Roboto Light"/>
                <a:cs typeface="Roboto Light"/>
                <a:sym typeface="Roboto Light"/>
              </a:defRPr>
            </a:lvl8pPr>
            <a:lvl9pPr lvl="8">
              <a:spcBef>
                <a:spcPts val="0"/>
              </a:spcBef>
              <a:spcAft>
                <a:spcPts val="0"/>
              </a:spcAft>
              <a:buClr>
                <a:schemeClr val="dk1"/>
              </a:buClr>
              <a:buSzPts val="3600"/>
              <a:buFont typeface="Roboto Light"/>
              <a:buNone/>
              <a:defRPr sz="3600">
                <a:solidFill>
                  <a:schemeClr val="dk1"/>
                </a:solidFill>
                <a:latin typeface="Roboto Light"/>
                <a:ea typeface="Roboto Light"/>
                <a:cs typeface="Roboto Light"/>
                <a:sym typeface="Roboto Light"/>
              </a:defRPr>
            </a:lvl9pPr>
          </a:lstStyle>
          <a:p/>
        </p:txBody>
      </p:sp>
      <p:sp>
        <p:nvSpPr>
          <p:cNvPr id="154" name="Google Shape;154;p31"/>
          <p:cNvSpPr txBox="1"/>
          <p:nvPr>
            <p:ph idx="1" type="subTitle"/>
          </p:nvPr>
        </p:nvSpPr>
        <p:spPr>
          <a:xfrm>
            <a:off x="454500" y="16225"/>
            <a:ext cx="4575300" cy="1987500"/>
          </a:xfrm>
          <a:prstGeom prst="rect">
            <a:avLst/>
          </a:prstGeom>
        </p:spPr>
        <p:txBody>
          <a:bodyPr anchorCtr="0" anchor="b" bIns="0" lIns="0" spcFirstLastPara="1" rIns="0" wrap="square" tIns="0">
            <a:normAutofit/>
          </a:bodyPr>
          <a:lstStyle>
            <a:lvl1pPr lvl="0">
              <a:spcBef>
                <a:spcPts val="0"/>
              </a:spcBef>
              <a:spcAft>
                <a:spcPts val="0"/>
              </a:spcAft>
              <a:buSzPts val="2000"/>
              <a:buFont typeface="Roboto"/>
              <a:buNone/>
              <a:defRPr b="1">
                <a:latin typeface="Roboto"/>
                <a:ea typeface="Roboto"/>
                <a:cs typeface="Roboto"/>
                <a:sym typeface="Roboto"/>
              </a:defRPr>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11 Divider">
  <p:cSld name="CUSTOM_1_1_1_1_1_2">
    <p:bg>
      <p:bgPr>
        <a:solidFill>
          <a:schemeClr val="dk2"/>
        </a:solidFill>
      </p:bgPr>
    </p:bg>
    <p:spTree>
      <p:nvGrpSpPr>
        <p:cNvPr id="155" name="Shape 155"/>
        <p:cNvGrpSpPr/>
        <p:nvPr/>
      </p:nvGrpSpPr>
      <p:grpSpPr>
        <a:xfrm>
          <a:off x="0" y="0"/>
          <a:ext cx="0" cy="0"/>
          <a:chOff x="0" y="0"/>
          <a:chExt cx="0" cy="0"/>
        </a:xfrm>
      </p:grpSpPr>
      <p:sp>
        <p:nvSpPr>
          <p:cNvPr id="156" name="Google Shape;156;p32"/>
          <p:cNvSpPr/>
          <p:nvPr>
            <p:ph idx="2" type="pic"/>
          </p:nvPr>
        </p:nvSpPr>
        <p:spPr>
          <a:xfrm>
            <a:off x="5477700" y="0"/>
            <a:ext cx="3666300" cy="5143500"/>
          </a:xfrm>
          <a:prstGeom prst="rect">
            <a:avLst/>
          </a:prstGeom>
          <a:noFill/>
          <a:ln>
            <a:noFill/>
          </a:ln>
        </p:spPr>
      </p:sp>
      <p:pic>
        <p:nvPicPr>
          <p:cNvPr id="157" name="Google Shape;157;p32" title="ASC_logo_symbol_blk.png"/>
          <p:cNvPicPr preferRelativeResize="0"/>
          <p:nvPr/>
        </p:nvPicPr>
        <p:blipFill rotWithShape="1">
          <a:blip r:embed="rId2">
            <a:alphaModFix/>
          </a:blip>
          <a:srcRect b="209" l="0" r="0" t="209"/>
          <a:stretch/>
        </p:blipFill>
        <p:spPr>
          <a:xfrm>
            <a:off x="274320" y="4644530"/>
            <a:ext cx="301752" cy="261518"/>
          </a:xfrm>
          <a:prstGeom prst="rect">
            <a:avLst/>
          </a:prstGeom>
          <a:noFill/>
          <a:ln>
            <a:noFill/>
          </a:ln>
        </p:spPr>
      </p:pic>
      <p:sp>
        <p:nvSpPr>
          <p:cNvPr id="158" name="Google Shape;158;p32"/>
          <p:cNvSpPr txBox="1"/>
          <p:nvPr/>
        </p:nvSpPr>
        <p:spPr>
          <a:xfrm>
            <a:off x="7469594" y="4802558"/>
            <a:ext cx="1362300" cy="103500"/>
          </a:xfrm>
          <a:prstGeom prst="rect">
            <a:avLst/>
          </a:prstGeom>
          <a:noFill/>
          <a:ln>
            <a:noFill/>
          </a:ln>
        </p:spPr>
        <p:txBody>
          <a:bodyPr anchorCtr="0" anchor="t" bIns="0" lIns="0" spcFirstLastPara="1" rIns="0" wrap="square" tIns="11025">
            <a:spAutoFit/>
          </a:bodyPr>
          <a:lstStyle/>
          <a:p>
            <a:pPr indent="0" lvl="0" marL="0" rtl="0" algn="r">
              <a:lnSpc>
                <a:spcPct val="100000"/>
              </a:lnSpc>
              <a:spcBef>
                <a:spcPts val="0"/>
              </a:spcBef>
              <a:spcAft>
                <a:spcPts val="0"/>
              </a:spcAft>
              <a:buNone/>
            </a:pPr>
            <a:r>
              <a:rPr lang="en" sz="600">
                <a:solidFill>
                  <a:schemeClr val="lt1"/>
                </a:solidFill>
                <a:latin typeface="Roboto"/>
                <a:ea typeface="Roboto"/>
                <a:cs typeface="Roboto"/>
                <a:sym typeface="Roboto"/>
              </a:rPr>
              <a:t>© Ascension 2025. All rights reserved.</a:t>
            </a:r>
            <a:endParaRPr sz="600">
              <a:solidFill>
                <a:schemeClr val="lt1"/>
              </a:solidFill>
              <a:latin typeface="Roboto"/>
              <a:ea typeface="Roboto"/>
              <a:cs typeface="Roboto"/>
              <a:sym typeface="Roboto"/>
            </a:endParaRPr>
          </a:p>
        </p:txBody>
      </p:sp>
      <p:sp>
        <p:nvSpPr>
          <p:cNvPr id="159" name="Google Shape;159;p32"/>
          <p:cNvSpPr txBox="1"/>
          <p:nvPr>
            <p:ph type="title"/>
          </p:nvPr>
        </p:nvSpPr>
        <p:spPr>
          <a:xfrm>
            <a:off x="454500" y="2178098"/>
            <a:ext cx="4575300" cy="2405700"/>
          </a:xfrm>
          <a:prstGeom prst="rect">
            <a:avLst/>
          </a:prstGeom>
          <a:noFill/>
          <a:ln>
            <a:noFill/>
          </a:ln>
        </p:spPr>
        <p:txBody>
          <a:bodyPr anchorCtr="0" anchor="t" bIns="0" lIns="0" spcFirstLastPara="1" rIns="0" wrap="square" tIns="0">
            <a:noAutofit/>
          </a:bodyPr>
          <a:lstStyle>
            <a:lvl1pPr lvl="0">
              <a:lnSpc>
                <a:spcPct val="90000"/>
              </a:lnSpc>
              <a:spcBef>
                <a:spcPts val="0"/>
              </a:spcBef>
              <a:spcAft>
                <a:spcPts val="0"/>
              </a:spcAft>
              <a:buClr>
                <a:schemeClr val="lt1"/>
              </a:buClr>
              <a:buSzPts val="3600"/>
              <a:buFont typeface="Roboto Light"/>
              <a:buNone/>
              <a:defRPr sz="3600">
                <a:solidFill>
                  <a:schemeClr val="lt1"/>
                </a:solidFill>
                <a:latin typeface="Roboto Light"/>
                <a:ea typeface="Roboto Light"/>
                <a:cs typeface="Roboto Light"/>
                <a:sym typeface="Roboto Light"/>
              </a:defRPr>
            </a:lvl1pPr>
            <a:lvl2pPr lvl="1">
              <a:spcBef>
                <a:spcPts val="0"/>
              </a:spcBef>
              <a:spcAft>
                <a:spcPts val="0"/>
              </a:spcAft>
              <a:buClr>
                <a:schemeClr val="lt1"/>
              </a:buClr>
              <a:buSzPts val="3600"/>
              <a:buFont typeface="Roboto Light"/>
              <a:buNone/>
              <a:defRPr sz="3600">
                <a:solidFill>
                  <a:schemeClr val="lt1"/>
                </a:solidFill>
                <a:latin typeface="Roboto Light"/>
                <a:ea typeface="Roboto Light"/>
                <a:cs typeface="Roboto Light"/>
                <a:sym typeface="Roboto Light"/>
              </a:defRPr>
            </a:lvl2pPr>
            <a:lvl3pPr lvl="2">
              <a:spcBef>
                <a:spcPts val="0"/>
              </a:spcBef>
              <a:spcAft>
                <a:spcPts val="0"/>
              </a:spcAft>
              <a:buClr>
                <a:schemeClr val="lt1"/>
              </a:buClr>
              <a:buSzPts val="3600"/>
              <a:buFont typeface="Roboto Light"/>
              <a:buNone/>
              <a:defRPr sz="3600">
                <a:solidFill>
                  <a:schemeClr val="lt1"/>
                </a:solidFill>
                <a:latin typeface="Roboto Light"/>
                <a:ea typeface="Roboto Light"/>
                <a:cs typeface="Roboto Light"/>
                <a:sym typeface="Roboto Light"/>
              </a:defRPr>
            </a:lvl3pPr>
            <a:lvl4pPr lvl="3">
              <a:spcBef>
                <a:spcPts val="0"/>
              </a:spcBef>
              <a:spcAft>
                <a:spcPts val="0"/>
              </a:spcAft>
              <a:buClr>
                <a:schemeClr val="lt1"/>
              </a:buClr>
              <a:buSzPts val="3600"/>
              <a:buFont typeface="Roboto Light"/>
              <a:buNone/>
              <a:defRPr sz="3600">
                <a:solidFill>
                  <a:schemeClr val="lt1"/>
                </a:solidFill>
                <a:latin typeface="Roboto Light"/>
                <a:ea typeface="Roboto Light"/>
                <a:cs typeface="Roboto Light"/>
                <a:sym typeface="Roboto Light"/>
              </a:defRPr>
            </a:lvl4pPr>
            <a:lvl5pPr lvl="4">
              <a:spcBef>
                <a:spcPts val="0"/>
              </a:spcBef>
              <a:spcAft>
                <a:spcPts val="0"/>
              </a:spcAft>
              <a:buClr>
                <a:schemeClr val="lt1"/>
              </a:buClr>
              <a:buSzPts val="3600"/>
              <a:buFont typeface="Roboto Light"/>
              <a:buNone/>
              <a:defRPr sz="3600">
                <a:solidFill>
                  <a:schemeClr val="lt1"/>
                </a:solidFill>
                <a:latin typeface="Roboto Light"/>
                <a:ea typeface="Roboto Light"/>
                <a:cs typeface="Roboto Light"/>
                <a:sym typeface="Roboto Light"/>
              </a:defRPr>
            </a:lvl5pPr>
            <a:lvl6pPr lvl="5">
              <a:spcBef>
                <a:spcPts val="0"/>
              </a:spcBef>
              <a:spcAft>
                <a:spcPts val="0"/>
              </a:spcAft>
              <a:buClr>
                <a:schemeClr val="lt1"/>
              </a:buClr>
              <a:buSzPts val="3600"/>
              <a:buFont typeface="Roboto Light"/>
              <a:buNone/>
              <a:defRPr sz="3600">
                <a:solidFill>
                  <a:schemeClr val="lt1"/>
                </a:solidFill>
                <a:latin typeface="Roboto Light"/>
                <a:ea typeface="Roboto Light"/>
                <a:cs typeface="Roboto Light"/>
                <a:sym typeface="Roboto Light"/>
              </a:defRPr>
            </a:lvl6pPr>
            <a:lvl7pPr lvl="6">
              <a:spcBef>
                <a:spcPts val="0"/>
              </a:spcBef>
              <a:spcAft>
                <a:spcPts val="0"/>
              </a:spcAft>
              <a:buClr>
                <a:schemeClr val="lt1"/>
              </a:buClr>
              <a:buSzPts val="3600"/>
              <a:buFont typeface="Roboto Light"/>
              <a:buNone/>
              <a:defRPr sz="3600">
                <a:solidFill>
                  <a:schemeClr val="lt1"/>
                </a:solidFill>
                <a:latin typeface="Roboto Light"/>
                <a:ea typeface="Roboto Light"/>
                <a:cs typeface="Roboto Light"/>
                <a:sym typeface="Roboto Light"/>
              </a:defRPr>
            </a:lvl7pPr>
            <a:lvl8pPr lvl="7">
              <a:spcBef>
                <a:spcPts val="0"/>
              </a:spcBef>
              <a:spcAft>
                <a:spcPts val="0"/>
              </a:spcAft>
              <a:buClr>
                <a:schemeClr val="lt1"/>
              </a:buClr>
              <a:buSzPts val="3600"/>
              <a:buFont typeface="Roboto Light"/>
              <a:buNone/>
              <a:defRPr sz="3600">
                <a:solidFill>
                  <a:schemeClr val="lt1"/>
                </a:solidFill>
                <a:latin typeface="Roboto Light"/>
                <a:ea typeface="Roboto Light"/>
                <a:cs typeface="Roboto Light"/>
                <a:sym typeface="Roboto Light"/>
              </a:defRPr>
            </a:lvl8pPr>
            <a:lvl9pPr lvl="8">
              <a:spcBef>
                <a:spcPts val="0"/>
              </a:spcBef>
              <a:spcAft>
                <a:spcPts val="0"/>
              </a:spcAft>
              <a:buClr>
                <a:schemeClr val="lt1"/>
              </a:buClr>
              <a:buSzPts val="3600"/>
              <a:buFont typeface="Roboto Light"/>
              <a:buNone/>
              <a:defRPr sz="3600">
                <a:solidFill>
                  <a:schemeClr val="lt1"/>
                </a:solidFill>
                <a:latin typeface="Roboto Light"/>
                <a:ea typeface="Roboto Light"/>
                <a:cs typeface="Roboto Light"/>
                <a:sym typeface="Roboto Light"/>
              </a:defRPr>
            </a:lvl9pPr>
          </a:lstStyle>
          <a:p/>
        </p:txBody>
      </p:sp>
      <p:sp>
        <p:nvSpPr>
          <p:cNvPr id="160" name="Google Shape;160;p32"/>
          <p:cNvSpPr txBox="1"/>
          <p:nvPr>
            <p:ph idx="1" type="subTitle"/>
          </p:nvPr>
        </p:nvSpPr>
        <p:spPr>
          <a:xfrm>
            <a:off x="454500" y="16225"/>
            <a:ext cx="4575300" cy="1987500"/>
          </a:xfrm>
          <a:prstGeom prst="rect">
            <a:avLst/>
          </a:prstGeom>
        </p:spPr>
        <p:txBody>
          <a:bodyPr anchorCtr="0" anchor="b" bIns="0" lIns="0" spcFirstLastPara="1" rIns="0" wrap="square" tIns="0">
            <a:normAutofit/>
          </a:bodyPr>
          <a:lstStyle>
            <a:lvl1pPr lvl="0">
              <a:spcBef>
                <a:spcPts val="0"/>
              </a:spcBef>
              <a:spcAft>
                <a:spcPts val="0"/>
              </a:spcAft>
              <a:buClr>
                <a:schemeClr val="lt1"/>
              </a:buClr>
              <a:buSzPts val="2000"/>
              <a:buFont typeface="Roboto"/>
              <a:buNone/>
              <a:defRPr b="1">
                <a:solidFill>
                  <a:schemeClr val="lt1"/>
                </a:solidFill>
                <a:latin typeface="Roboto"/>
                <a:ea typeface="Roboto"/>
                <a:cs typeface="Roboto"/>
                <a:sym typeface="Roboto"/>
              </a:defRPr>
            </a:lvl1pPr>
            <a:lvl2pPr lvl="1">
              <a:spcBef>
                <a:spcPts val="0"/>
              </a:spcBef>
              <a:spcAft>
                <a:spcPts val="0"/>
              </a:spcAft>
              <a:buClr>
                <a:schemeClr val="lt1"/>
              </a:buClr>
              <a:buSzPts val="2000"/>
              <a:buNone/>
              <a:defRPr sz="2000">
                <a:solidFill>
                  <a:schemeClr val="lt1"/>
                </a:solidFill>
              </a:defRPr>
            </a:lvl2pPr>
            <a:lvl3pPr lvl="2">
              <a:spcBef>
                <a:spcPts val="0"/>
              </a:spcBef>
              <a:spcAft>
                <a:spcPts val="0"/>
              </a:spcAft>
              <a:buClr>
                <a:schemeClr val="lt1"/>
              </a:buClr>
              <a:buSzPts val="2000"/>
              <a:buNone/>
              <a:defRPr sz="2000">
                <a:solidFill>
                  <a:schemeClr val="lt1"/>
                </a:solidFill>
              </a:defRPr>
            </a:lvl3pPr>
            <a:lvl4pPr lvl="3">
              <a:spcBef>
                <a:spcPts val="0"/>
              </a:spcBef>
              <a:spcAft>
                <a:spcPts val="0"/>
              </a:spcAft>
              <a:buClr>
                <a:schemeClr val="lt1"/>
              </a:buClr>
              <a:buSzPts val="2000"/>
              <a:buNone/>
              <a:defRPr sz="2000">
                <a:solidFill>
                  <a:schemeClr val="lt1"/>
                </a:solidFill>
              </a:defRPr>
            </a:lvl4pPr>
            <a:lvl5pPr lvl="4">
              <a:spcBef>
                <a:spcPts val="0"/>
              </a:spcBef>
              <a:spcAft>
                <a:spcPts val="0"/>
              </a:spcAft>
              <a:buClr>
                <a:schemeClr val="lt1"/>
              </a:buClr>
              <a:buSzPts val="2000"/>
              <a:buNone/>
              <a:defRPr sz="2000">
                <a:solidFill>
                  <a:schemeClr val="lt1"/>
                </a:solidFill>
              </a:defRPr>
            </a:lvl5pPr>
            <a:lvl6pPr lvl="5">
              <a:spcBef>
                <a:spcPts val="0"/>
              </a:spcBef>
              <a:spcAft>
                <a:spcPts val="0"/>
              </a:spcAft>
              <a:buClr>
                <a:schemeClr val="lt1"/>
              </a:buClr>
              <a:buSzPts val="2000"/>
              <a:buNone/>
              <a:defRPr sz="2000">
                <a:solidFill>
                  <a:schemeClr val="lt1"/>
                </a:solidFill>
              </a:defRPr>
            </a:lvl6pPr>
            <a:lvl7pPr lvl="6">
              <a:spcBef>
                <a:spcPts val="0"/>
              </a:spcBef>
              <a:spcAft>
                <a:spcPts val="0"/>
              </a:spcAft>
              <a:buClr>
                <a:schemeClr val="lt1"/>
              </a:buClr>
              <a:buSzPts val="2000"/>
              <a:buNone/>
              <a:defRPr sz="2000">
                <a:solidFill>
                  <a:schemeClr val="lt1"/>
                </a:solidFill>
              </a:defRPr>
            </a:lvl7pPr>
            <a:lvl8pPr lvl="7">
              <a:spcBef>
                <a:spcPts val="0"/>
              </a:spcBef>
              <a:spcAft>
                <a:spcPts val="0"/>
              </a:spcAft>
              <a:buClr>
                <a:schemeClr val="lt1"/>
              </a:buClr>
              <a:buSzPts val="2000"/>
              <a:buNone/>
              <a:defRPr sz="2000">
                <a:solidFill>
                  <a:schemeClr val="lt1"/>
                </a:solidFill>
              </a:defRPr>
            </a:lvl8pPr>
            <a:lvl9pPr lvl="8">
              <a:spcBef>
                <a:spcPts val="0"/>
              </a:spcBef>
              <a:spcAft>
                <a:spcPts val="0"/>
              </a:spcAft>
              <a:buClr>
                <a:schemeClr val="lt1"/>
              </a:buClr>
              <a:buSzPts val="2000"/>
              <a:buNone/>
              <a:defRPr sz="2000">
                <a:solidFill>
                  <a:schemeClr val="lt1"/>
                </a:solidFill>
              </a:defRPr>
            </a:lvl9pPr>
          </a:lstStyle>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12 Divider">
  <p:cSld name="CUSTOM_1_1_1_1_1_1_2">
    <p:bg>
      <p:bgPr>
        <a:solidFill>
          <a:schemeClr val="lt2"/>
        </a:solidFill>
      </p:bgPr>
    </p:bg>
    <p:spTree>
      <p:nvGrpSpPr>
        <p:cNvPr id="161" name="Shape 161"/>
        <p:cNvGrpSpPr/>
        <p:nvPr/>
      </p:nvGrpSpPr>
      <p:grpSpPr>
        <a:xfrm>
          <a:off x="0" y="0"/>
          <a:ext cx="0" cy="0"/>
          <a:chOff x="0" y="0"/>
          <a:chExt cx="0" cy="0"/>
        </a:xfrm>
      </p:grpSpPr>
      <p:sp>
        <p:nvSpPr>
          <p:cNvPr id="162" name="Google Shape;162;p33"/>
          <p:cNvSpPr/>
          <p:nvPr>
            <p:ph idx="2" type="pic"/>
          </p:nvPr>
        </p:nvSpPr>
        <p:spPr>
          <a:xfrm>
            <a:off x="5477700" y="0"/>
            <a:ext cx="3666300" cy="5143500"/>
          </a:xfrm>
          <a:prstGeom prst="rect">
            <a:avLst/>
          </a:prstGeom>
          <a:noFill/>
          <a:ln>
            <a:noFill/>
          </a:ln>
        </p:spPr>
      </p:sp>
      <p:pic>
        <p:nvPicPr>
          <p:cNvPr id="163" name="Google Shape;163;p33" title="ASC_logo_symbol_blk.png"/>
          <p:cNvPicPr preferRelativeResize="0"/>
          <p:nvPr/>
        </p:nvPicPr>
        <p:blipFill rotWithShape="1">
          <a:blip r:embed="rId2">
            <a:alphaModFix/>
          </a:blip>
          <a:srcRect b="209" l="0" r="0" t="209"/>
          <a:stretch/>
        </p:blipFill>
        <p:spPr>
          <a:xfrm>
            <a:off x="274320" y="4644530"/>
            <a:ext cx="301752" cy="261518"/>
          </a:xfrm>
          <a:prstGeom prst="rect">
            <a:avLst/>
          </a:prstGeom>
          <a:noFill/>
          <a:ln>
            <a:noFill/>
          </a:ln>
        </p:spPr>
      </p:pic>
      <p:sp>
        <p:nvSpPr>
          <p:cNvPr id="164" name="Google Shape;164;p33"/>
          <p:cNvSpPr txBox="1"/>
          <p:nvPr/>
        </p:nvSpPr>
        <p:spPr>
          <a:xfrm>
            <a:off x="7469594" y="4802558"/>
            <a:ext cx="1362300" cy="103500"/>
          </a:xfrm>
          <a:prstGeom prst="rect">
            <a:avLst/>
          </a:prstGeom>
          <a:noFill/>
          <a:ln>
            <a:noFill/>
          </a:ln>
        </p:spPr>
        <p:txBody>
          <a:bodyPr anchorCtr="0" anchor="t" bIns="0" lIns="0" spcFirstLastPara="1" rIns="0" wrap="square" tIns="11025">
            <a:spAutoFit/>
          </a:bodyPr>
          <a:lstStyle/>
          <a:p>
            <a:pPr indent="0" lvl="0" marL="0" rtl="0" algn="r">
              <a:lnSpc>
                <a:spcPct val="100000"/>
              </a:lnSpc>
              <a:spcBef>
                <a:spcPts val="0"/>
              </a:spcBef>
              <a:spcAft>
                <a:spcPts val="0"/>
              </a:spcAft>
              <a:buNone/>
            </a:pPr>
            <a:r>
              <a:rPr lang="en" sz="600">
                <a:solidFill>
                  <a:schemeClr val="lt1"/>
                </a:solidFill>
                <a:latin typeface="Roboto"/>
                <a:ea typeface="Roboto"/>
                <a:cs typeface="Roboto"/>
                <a:sym typeface="Roboto"/>
              </a:rPr>
              <a:t>© Ascension 2025. All rights reserved.</a:t>
            </a:r>
            <a:endParaRPr sz="600">
              <a:solidFill>
                <a:schemeClr val="lt1"/>
              </a:solidFill>
              <a:latin typeface="Roboto"/>
              <a:ea typeface="Roboto"/>
              <a:cs typeface="Roboto"/>
              <a:sym typeface="Roboto"/>
            </a:endParaRPr>
          </a:p>
        </p:txBody>
      </p:sp>
      <p:sp>
        <p:nvSpPr>
          <p:cNvPr id="165" name="Google Shape;165;p33"/>
          <p:cNvSpPr txBox="1"/>
          <p:nvPr>
            <p:ph type="title"/>
          </p:nvPr>
        </p:nvSpPr>
        <p:spPr>
          <a:xfrm>
            <a:off x="454500" y="2178098"/>
            <a:ext cx="4575300" cy="2405700"/>
          </a:xfrm>
          <a:prstGeom prst="rect">
            <a:avLst/>
          </a:prstGeom>
          <a:noFill/>
          <a:ln>
            <a:noFill/>
          </a:ln>
        </p:spPr>
        <p:txBody>
          <a:bodyPr anchorCtr="0" anchor="t" bIns="0" lIns="0" spcFirstLastPara="1" rIns="0" wrap="square" tIns="0">
            <a:noAutofit/>
          </a:bodyPr>
          <a:lstStyle>
            <a:lvl1pPr lvl="0">
              <a:lnSpc>
                <a:spcPct val="90000"/>
              </a:lnSpc>
              <a:spcBef>
                <a:spcPts val="0"/>
              </a:spcBef>
              <a:spcAft>
                <a:spcPts val="0"/>
              </a:spcAft>
              <a:buClr>
                <a:schemeClr val="lt1"/>
              </a:buClr>
              <a:buSzPts val="3600"/>
              <a:buFont typeface="Roboto Light"/>
              <a:buNone/>
              <a:defRPr sz="3600">
                <a:solidFill>
                  <a:schemeClr val="lt1"/>
                </a:solidFill>
                <a:latin typeface="Roboto Light"/>
                <a:ea typeface="Roboto Light"/>
                <a:cs typeface="Roboto Light"/>
                <a:sym typeface="Roboto Light"/>
              </a:defRPr>
            </a:lvl1pPr>
            <a:lvl2pPr lvl="1">
              <a:spcBef>
                <a:spcPts val="0"/>
              </a:spcBef>
              <a:spcAft>
                <a:spcPts val="0"/>
              </a:spcAft>
              <a:buClr>
                <a:schemeClr val="lt1"/>
              </a:buClr>
              <a:buSzPts val="3600"/>
              <a:buFont typeface="Roboto Light"/>
              <a:buNone/>
              <a:defRPr sz="3600">
                <a:solidFill>
                  <a:schemeClr val="lt1"/>
                </a:solidFill>
                <a:latin typeface="Roboto Light"/>
                <a:ea typeface="Roboto Light"/>
                <a:cs typeface="Roboto Light"/>
                <a:sym typeface="Roboto Light"/>
              </a:defRPr>
            </a:lvl2pPr>
            <a:lvl3pPr lvl="2">
              <a:spcBef>
                <a:spcPts val="0"/>
              </a:spcBef>
              <a:spcAft>
                <a:spcPts val="0"/>
              </a:spcAft>
              <a:buClr>
                <a:schemeClr val="lt1"/>
              </a:buClr>
              <a:buSzPts val="3600"/>
              <a:buFont typeface="Roboto Light"/>
              <a:buNone/>
              <a:defRPr sz="3600">
                <a:solidFill>
                  <a:schemeClr val="lt1"/>
                </a:solidFill>
                <a:latin typeface="Roboto Light"/>
                <a:ea typeface="Roboto Light"/>
                <a:cs typeface="Roboto Light"/>
                <a:sym typeface="Roboto Light"/>
              </a:defRPr>
            </a:lvl3pPr>
            <a:lvl4pPr lvl="3">
              <a:spcBef>
                <a:spcPts val="0"/>
              </a:spcBef>
              <a:spcAft>
                <a:spcPts val="0"/>
              </a:spcAft>
              <a:buClr>
                <a:schemeClr val="lt1"/>
              </a:buClr>
              <a:buSzPts val="3600"/>
              <a:buFont typeface="Roboto Light"/>
              <a:buNone/>
              <a:defRPr sz="3600">
                <a:solidFill>
                  <a:schemeClr val="lt1"/>
                </a:solidFill>
                <a:latin typeface="Roboto Light"/>
                <a:ea typeface="Roboto Light"/>
                <a:cs typeface="Roboto Light"/>
                <a:sym typeface="Roboto Light"/>
              </a:defRPr>
            </a:lvl4pPr>
            <a:lvl5pPr lvl="4">
              <a:spcBef>
                <a:spcPts val="0"/>
              </a:spcBef>
              <a:spcAft>
                <a:spcPts val="0"/>
              </a:spcAft>
              <a:buClr>
                <a:schemeClr val="lt1"/>
              </a:buClr>
              <a:buSzPts val="3600"/>
              <a:buFont typeface="Roboto Light"/>
              <a:buNone/>
              <a:defRPr sz="3600">
                <a:solidFill>
                  <a:schemeClr val="lt1"/>
                </a:solidFill>
                <a:latin typeface="Roboto Light"/>
                <a:ea typeface="Roboto Light"/>
                <a:cs typeface="Roboto Light"/>
                <a:sym typeface="Roboto Light"/>
              </a:defRPr>
            </a:lvl5pPr>
            <a:lvl6pPr lvl="5">
              <a:spcBef>
                <a:spcPts val="0"/>
              </a:spcBef>
              <a:spcAft>
                <a:spcPts val="0"/>
              </a:spcAft>
              <a:buClr>
                <a:schemeClr val="lt1"/>
              </a:buClr>
              <a:buSzPts val="3600"/>
              <a:buFont typeface="Roboto Light"/>
              <a:buNone/>
              <a:defRPr sz="3600">
                <a:solidFill>
                  <a:schemeClr val="lt1"/>
                </a:solidFill>
                <a:latin typeface="Roboto Light"/>
                <a:ea typeface="Roboto Light"/>
                <a:cs typeface="Roboto Light"/>
                <a:sym typeface="Roboto Light"/>
              </a:defRPr>
            </a:lvl6pPr>
            <a:lvl7pPr lvl="6">
              <a:spcBef>
                <a:spcPts val="0"/>
              </a:spcBef>
              <a:spcAft>
                <a:spcPts val="0"/>
              </a:spcAft>
              <a:buClr>
                <a:schemeClr val="lt1"/>
              </a:buClr>
              <a:buSzPts val="3600"/>
              <a:buFont typeface="Roboto Light"/>
              <a:buNone/>
              <a:defRPr sz="3600">
                <a:solidFill>
                  <a:schemeClr val="lt1"/>
                </a:solidFill>
                <a:latin typeface="Roboto Light"/>
                <a:ea typeface="Roboto Light"/>
                <a:cs typeface="Roboto Light"/>
                <a:sym typeface="Roboto Light"/>
              </a:defRPr>
            </a:lvl7pPr>
            <a:lvl8pPr lvl="7">
              <a:spcBef>
                <a:spcPts val="0"/>
              </a:spcBef>
              <a:spcAft>
                <a:spcPts val="0"/>
              </a:spcAft>
              <a:buClr>
                <a:schemeClr val="lt1"/>
              </a:buClr>
              <a:buSzPts val="3600"/>
              <a:buFont typeface="Roboto Light"/>
              <a:buNone/>
              <a:defRPr sz="3600">
                <a:solidFill>
                  <a:schemeClr val="lt1"/>
                </a:solidFill>
                <a:latin typeface="Roboto Light"/>
                <a:ea typeface="Roboto Light"/>
                <a:cs typeface="Roboto Light"/>
                <a:sym typeface="Roboto Light"/>
              </a:defRPr>
            </a:lvl8pPr>
            <a:lvl9pPr lvl="8">
              <a:spcBef>
                <a:spcPts val="0"/>
              </a:spcBef>
              <a:spcAft>
                <a:spcPts val="0"/>
              </a:spcAft>
              <a:buClr>
                <a:schemeClr val="lt1"/>
              </a:buClr>
              <a:buSzPts val="3600"/>
              <a:buFont typeface="Roboto Light"/>
              <a:buNone/>
              <a:defRPr sz="3600">
                <a:solidFill>
                  <a:schemeClr val="lt1"/>
                </a:solidFill>
                <a:latin typeface="Roboto Light"/>
                <a:ea typeface="Roboto Light"/>
                <a:cs typeface="Roboto Light"/>
                <a:sym typeface="Roboto Light"/>
              </a:defRPr>
            </a:lvl9pPr>
          </a:lstStyle>
          <a:p/>
        </p:txBody>
      </p:sp>
      <p:sp>
        <p:nvSpPr>
          <p:cNvPr id="166" name="Google Shape;166;p33"/>
          <p:cNvSpPr txBox="1"/>
          <p:nvPr>
            <p:ph idx="1" type="subTitle"/>
          </p:nvPr>
        </p:nvSpPr>
        <p:spPr>
          <a:xfrm>
            <a:off x="454500" y="16225"/>
            <a:ext cx="4575300" cy="1987500"/>
          </a:xfrm>
          <a:prstGeom prst="rect">
            <a:avLst/>
          </a:prstGeom>
        </p:spPr>
        <p:txBody>
          <a:bodyPr anchorCtr="0" anchor="b" bIns="0" lIns="0" spcFirstLastPara="1" rIns="0" wrap="square" tIns="0">
            <a:normAutofit/>
          </a:bodyPr>
          <a:lstStyle>
            <a:lvl1pPr lvl="0">
              <a:spcBef>
                <a:spcPts val="0"/>
              </a:spcBef>
              <a:spcAft>
                <a:spcPts val="0"/>
              </a:spcAft>
              <a:buClr>
                <a:schemeClr val="lt1"/>
              </a:buClr>
              <a:buSzPts val="2000"/>
              <a:buFont typeface="Roboto"/>
              <a:buNone/>
              <a:defRPr b="1">
                <a:solidFill>
                  <a:schemeClr val="lt1"/>
                </a:solidFill>
                <a:latin typeface="Roboto"/>
                <a:ea typeface="Roboto"/>
                <a:cs typeface="Roboto"/>
                <a:sym typeface="Roboto"/>
              </a:defRPr>
            </a:lvl1pPr>
            <a:lvl2pPr lvl="1">
              <a:spcBef>
                <a:spcPts val="0"/>
              </a:spcBef>
              <a:spcAft>
                <a:spcPts val="0"/>
              </a:spcAft>
              <a:buClr>
                <a:schemeClr val="lt1"/>
              </a:buClr>
              <a:buSzPts val="2000"/>
              <a:buNone/>
              <a:defRPr sz="2000">
                <a:solidFill>
                  <a:schemeClr val="lt1"/>
                </a:solidFill>
              </a:defRPr>
            </a:lvl2pPr>
            <a:lvl3pPr lvl="2">
              <a:spcBef>
                <a:spcPts val="0"/>
              </a:spcBef>
              <a:spcAft>
                <a:spcPts val="0"/>
              </a:spcAft>
              <a:buClr>
                <a:schemeClr val="lt1"/>
              </a:buClr>
              <a:buSzPts val="2000"/>
              <a:buNone/>
              <a:defRPr sz="2000">
                <a:solidFill>
                  <a:schemeClr val="lt1"/>
                </a:solidFill>
              </a:defRPr>
            </a:lvl3pPr>
            <a:lvl4pPr lvl="3">
              <a:spcBef>
                <a:spcPts val="0"/>
              </a:spcBef>
              <a:spcAft>
                <a:spcPts val="0"/>
              </a:spcAft>
              <a:buClr>
                <a:schemeClr val="lt1"/>
              </a:buClr>
              <a:buSzPts val="2000"/>
              <a:buNone/>
              <a:defRPr sz="2000">
                <a:solidFill>
                  <a:schemeClr val="lt1"/>
                </a:solidFill>
              </a:defRPr>
            </a:lvl4pPr>
            <a:lvl5pPr lvl="4">
              <a:spcBef>
                <a:spcPts val="0"/>
              </a:spcBef>
              <a:spcAft>
                <a:spcPts val="0"/>
              </a:spcAft>
              <a:buClr>
                <a:schemeClr val="lt1"/>
              </a:buClr>
              <a:buSzPts val="2000"/>
              <a:buNone/>
              <a:defRPr sz="2000">
                <a:solidFill>
                  <a:schemeClr val="lt1"/>
                </a:solidFill>
              </a:defRPr>
            </a:lvl5pPr>
            <a:lvl6pPr lvl="5">
              <a:spcBef>
                <a:spcPts val="0"/>
              </a:spcBef>
              <a:spcAft>
                <a:spcPts val="0"/>
              </a:spcAft>
              <a:buClr>
                <a:schemeClr val="lt1"/>
              </a:buClr>
              <a:buSzPts val="2000"/>
              <a:buNone/>
              <a:defRPr sz="2000">
                <a:solidFill>
                  <a:schemeClr val="lt1"/>
                </a:solidFill>
              </a:defRPr>
            </a:lvl6pPr>
            <a:lvl7pPr lvl="6">
              <a:spcBef>
                <a:spcPts val="0"/>
              </a:spcBef>
              <a:spcAft>
                <a:spcPts val="0"/>
              </a:spcAft>
              <a:buClr>
                <a:schemeClr val="lt1"/>
              </a:buClr>
              <a:buSzPts val="2000"/>
              <a:buNone/>
              <a:defRPr sz="2000">
                <a:solidFill>
                  <a:schemeClr val="lt1"/>
                </a:solidFill>
              </a:defRPr>
            </a:lvl7pPr>
            <a:lvl8pPr lvl="7">
              <a:spcBef>
                <a:spcPts val="0"/>
              </a:spcBef>
              <a:spcAft>
                <a:spcPts val="0"/>
              </a:spcAft>
              <a:buClr>
                <a:schemeClr val="lt1"/>
              </a:buClr>
              <a:buSzPts val="2000"/>
              <a:buNone/>
              <a:defRPr sz="2000">
                <a:solidFill>
                  <a:schemeClr val="lt1"/>
                </a:solidFill>
              </a:defRPr>
            </a:lvl8pPr>
            <a:lvl9pPr lvl="8">
              <a:spcBef>
                <a:spcPts val="0"/>
              </a:spcBef>
              <a:spcAft>
                <a:spcPts val="0"/>
              </a:spcAft>
              <a:buClr>
                <a:schemeClr val="lt1"/>
              </a:buClr>
              <a:buSzPts val="2000"/>
              <a:buNone/>
              <a:defRPr sz="2000">
                <a:solidFill>
                  <a:schemeClr val="lt1"/>
                </a:solidFill>
              </a:defRPr>
            </a:lvl9pPr>
          </a:lstStyle>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13 Divider">
  <p:cSld name="CUSTOM_1_1_1_1_1_1_1_2">
    <p:bg>
      <p:bgPr>
        <a:solidFill>
          <a:schemeClr val="accent2"/>
        </a:solidFill>
      </p:bgPr>
    </p:bg>
    <p:spTree>
      <p:nvGrpSpPr>
        <p:cNvPr id="167" name="Shape 167"/>
        <p:cNvGrpSpPr/>
        <p:nvPr/>
      </p:nvGrpSpPr>
      <p:grpSpPr>
        <a:xfrm>
          <a:off x="0" y="0"/>
          <a:ext cx="0" cy="0"/>
          <a:chOff x="0" y="0"/>
          <a:chExt cx="0" cy="0"/>
        </a:xfrm>
      </p:grpSpPr>
      <p:sp>
        <p:nvSpPr>
          <p:cNvPr id="168" name="Google Shape;168;p34"/>
          <p:cNvSpPr/>
          <p:nvPr>
            <p:ph idx="2" type="pic"/>
          </p:nvPr>
        </p:nvSpPr>
        <p:spPr>
          <a:xfrm>
            <a:off x="5477700" y="0"/>
            <a:ext cx="3666300" cy="5143500"/>
          </a:xfrm>
          <a:prstGeom prst="rect">
            <a:avLst/>
          </a:prstGeom>
          <a:noFill/>
          <a:ln>
            <a:noFill/>
          </a:ln>
        </p:spPr>
      </p:sp>
      <p:pic>
        <p:nvPicPr>
          <p:cNvPr id="169" name="Google Shape;169;p34" title="ASC_logo_symbol_blk.png"/>
          <p:cNvPicPr preferRelativeResize="0"/>
          <p:nvPr/>
        </p:nvPicPr>
        <p:blipFill rotWithShape="1">
          <a:blip r:embed="rId2">
            <a:alphaModFix/>
          </a:blip>
          <a:srcRect b="209" l="0" r="0" t="209"/>
          <a:stretch/>
        </p:blipFill>
        <p:spPr>
          <a:xfrm>
            <a:off x="274320" y="4644530"/>
            <a:ext cx="301752" cy="261518"/>
          </a:xfrm>
          <a:prstGeom prst="rect">
            <a:avLst/>
          </a:prstGeom>
          <a:noFill/>
          <a:ln>
            <a:noFill/>
          </a:ln>
        </p:spPr>
      </p:pic>
      <p:sp>
        <p:nvSpPr>
          <p:cNvPr id="170" name="Google Shape;170;p34"/>
          <p:cNvSpPr txBox="1"/>
          <p:nvPr/>
        </p:nvSpPr>
        <p:spPr>
          <a:xfrm>
            <a:off x="7469594" y="4802558"/>
            <a:ext cx="1362300" cy="103500"/>
          </a:xfrm>
          <a:prstGeom prst="rect">
            <a:avLst/>
          </a:prstGeom>
          <a:noFill/>
          <a:ln>
            <a:noFill/>
          </a:ln>
        </p:spPr>
        <p:txBody>
          <a:bodyPr anchorCtr="0" anchor="t" bIns="0" lIns="0" spcFirstLastPara="1" rIns="0" wrap="square" tIns="11025">
            <a:spAutoFit/>
          </a:bodyPr>
          <a:lstStyle/>
          <a:p>
            <a:pPr indent="0" lvl="0" marL="0" rtl="0" algn="r">
              <a:lnSpc>
                <a:spcPct val="100000"/>
              </a:lnSpc>
              <a:spcBef>
                <a:spcPts val="0"/>
              </a:spcBef>
              <a:spcAft>
                <a:spcPts val="0"/>
              </a:spcAft>
              <a:buNone/>
            </a:pPr>
            <a:r>
              <a:rPr lang="en" sz="600">
                <a:solidFill>
                  <a:schemeClr val="lt1"/>
                </a:solidFill>
                <a:latin typeface="Roboto"/>
                <a:ea typeface="Roboto"/>
                <a:cs typeface="Roboto"/>
                <a:sym typeface="Roboto"/>
              </a:rPr>
              <a:t>© Ascension 2025. All rights reserved.</a:t>
            </a:r>
            <a:endParaRPr sz="600">
              <a:solidFill>
                <a:schemeClr val="lt1"/>
              </a:solidFill>
              <a:latin typeface="Roboto"/>
              <a:ea typeface="Roboto"/>
              <a:cs typeface="Roboto"/>
              <a:sym typeface="Roboto"/>
            </a:endParaRPr>
          </a:p>
        </p:txBody>
      </p:sp>
      <p:sp>
        <p:nvSpPr>
          <p:cNvPr id="171" name="Google Shape;171;p34"/>
          <p:cNvSpPr txBox="1"/>
          <p:nvPr>
            <p:ph type="title"/>
          </p:nvPr>
        </p:nvSpPr>
        <p:spPr>
          <a:xfrm>
            <a:off x="454500" y="2178098"/>
            <a:ext cx="4575300" cy="2405700"/>
          </a:xfrm>
          <a:prstGeom prst="rect">
            <a:avLst/>
          </a:prstGeom>
          <a:noFill/>
          <a:ln>
            <a:noFill/>
          </a:ln>
        </p:spPr>
        <p:txBody>
          <a:bodyPr anchorCtr="0" anchor="t" bIns="0" lIns="0" spcFirstLastPara="1" rIns="0" wrap="square" tIns="0">
            <a:noAutofit/>
          </a:bodyPr>
          <a:lstStyle>
            <a:lvl1pPr lvl="0">
              <a:lnSpc>
                <a:spcPct val="90000"/>
              </a:lnSpc>
              <a:spcBef>
                <a:spcPts val="0"/>
              </a:spcBef>
              <a:spcAft>
                <a:spcPts val="0"/>
              </a:spcAft>
              <a:buClr>
                <a:schemeClr val="lt1"/>
              </a:buClr>
              <a:buSzPts val="3600"/>
              <a:buFont typeface="Roboto Light"/>
              <a:buNone/>
              <a:defRPr sz="3600">
                <a:solidFill>
                  <a:schemeClr val="lt1"/>
                </a:solidFill>
                <a:latin typeface="Roboto Light"/>
                <a:ea typeface="Roboto Light"/>
                <a:cs typeface="Roboto Light"/>
                <a:sym typeface="Roboto Light"/>
              </a:defRPr>
            </a:lvl1pPr>
            <a:lvl2pPr lvl="1">
              <a:spcBef>
                <a:spcPts val="0"/>
              </a:spcBef>
              <a:spcAft>
                <a:spcPts val="0"/>
              </a:spcAft>
              <a:buClr>
                <a:schemeClr val="lt1"/>
              </a:buClr>
              <a:buSzPts val="3600"/>
              <a:buFont typeface="Roboto Light"/>
              <a:buNone/>
              <a:defRPr sz="3600">
                <a:solidFill>
                  <a:schemeClr val="lt1"/>
                </a:solidFill>
                <a:latin typeface="Roboto Light"/>
                <a:ea typeface="Roboto Light"/>
                <a:cs typeface="Roboto Light"/>
                <a:sym typeface="Roboto Light"/>
              </a:defRPr>
            </a:lvl2pPr>
            <a:lvl3pPr lvl="2">
              <a:spcBef>
                <a:spcPts val="0"/>
              </a:spcBef>
              <a:spcAft>
                <a:spcPts val="0"/>
              </a:spcAft>
              <a:buClr>
                <a:schemeClr val="lt1"/>
              </a:buClr>
              <a:buSzPts val="3600"/>
              <a:buFont typeface="Roboto Light"/>
              <a:buNone/>
              <a:defRPr sz="3600">
                <a:solidFill>
                  <a:schemeClr val="lt1"/>
                </a:solidFill>
                <a:latin typeface="Roboto Light"/>
                <a:ea typeface="Roboto Light"/>
                <a:cs typeface="Roboto Light"/>
                <a:sym typeface="Roboto Light"/>
              </a:defRPr>
            </a:lvl3pPr>
            <a:lvl4pPr lvl="3">
              <a:spcBef>
                <a:spcPts val="0"/>
              </a:spcBef>
              <a:spcAft>
                <a:spcPts val="0"/>
              </a:spcAft>
              <a:buClr>
                <a:schemeClr val="lt1"/>
              </a:buClr>
              <a:buSzPts val="3600"/>
              <a:buFont typeface="Roboto Light"/>
              <a:buNone/>
              <a:defRPr sz="3600">
                <a:solidFill>
                  <a:schemeClr val="lt1"/>
                </a:solidFill>
                <a:latin typeface="Roboto Light"/>
                <a:ea typeface="Roboto Light"/>
                <a:cs typeface="Roboto Light"/>
                <a:sym typeface="Roboto Light"/>
              </a:defRPr>
            </a:lvl4pPr>
            <a:lvl5pPr lvl="4">
              <a:spcBef>
                <a:spcPts val="0"/>
              </a:spcBef>
              <a:spcAft>
                <a:spcPts val="0"/>
              </a:spcAft>
              <a:buClr>
                <a:schemeClr val="lt1"/>
              </a:buClr>
              <a:buSzPts val="3600"/>
              <a:buFont typeface="Roboto Light"/>
              <a:buNone/>
              <a:defRPr sz="3600">
                <a:solidFill>
                  <a:schemeClr val="lt1"/>
                </a:solidFill>
                <a:latin typeface="Roboto Light"/>
                <a:ea typeface="Roboto Light"/>
                <a:cs typeface="Roboto Light"/>
                <a:sym typeface="Roboto Light"/>
              </a:defRPr>
            </a:lvl5pPr>
            <a:lvl6pPr lvl="5">
              <a:spcBef>
                <a:spcPts val="0"/>
              </a:spcBef>
              <a:spcAft>
                <a:spcPts val="0"/>
              </a:spcAft>
              <a:buClr>
                <a:schemeClr val="lt1"/>
              </a:buClr>
              <a:buSzPts val="3600"/>
              <a:buFont typeface="Roboto Light"/>
              <a:buNone/>
              <a:defRPr sz="3600">
                <a:solidFill>
                  <a:schemeClr val="lt1"/>
                </a:solidFill>
                <a:latin typeface="Roboto Light"/>
                <a:ea typeface="Roboto Light"/>
                <a:cs typeface="Roboto Light"/>
                <a:sym typeface="Roboto Light"/>
              </a:defRPr>
            </a:lvl6pPr>
            <a:lvl7pPr lvl="6">
              <a:spcBef>
                <a:spcPts val="0"/>
              </a:spcBef>
              <a:spcAft>
                <a:spcPts val="0"/>
              </a:spcAft>
              <a:buClr>
                <a:schemeClr val="lt1"/>
              </a:buClr>
              <a:buSzPts val="3600"/>
              <a:buFont typeface="Roboto Light"/>
              <a:buNone/>
              <a:defRPr sz="3600">
                <a:solidFill>
                  <a:schemeClr val="lt1"/>
                </a:solidFill>
                <a:latin typeface="Roboto Light"/>
                <a:ea typeface="Roboto Light"/>
                <a:cs typeface="Roboto Light"/>
                <a:sym typeface="Roboto Light"/>
              </a:defRPr>
            </a:lvl7pPr>
            <a:lvl8pPr lvl="7">
              <a:spcBef>
                <a:spcPts val="0"/>
              </a:spcBef>
              <a:spcAft>
                <a:spcPts val="0"/>
              </a:spcAft>
              <a:buClr>
                <a:schemeClr val="lt1"/>
              </a:buClr>
              <a:buSzPts val="3600"/>
              <a:buFont typeface="Roboto Light"/>
              <a:buNone/>
              <a:defRPr sz="3600">
                <a:solidFill>
                  <a:schemeClr val="lt1"/>
                </a:solidFill>
                <a:latin typeface="Roboto Light"/>
                <a:ea typeface="Roboto Light"/>
                <a:cs typeface="Roboto Light"/>
                <a:sym typeface="Roboto Light"/>
              </a:defRPr>
            </a:lvl8pPr>
            <a:lvl9pPr lvl="8">
              <a:spcBef>
                <a:spcPts val="0"/>
              </a:spcBef>
              <a:spcAft>
                <a:spcPts val="0"/>
              </a:spcAft>
              <a:buClr>
                <a:schemeClr val="lt1"/>
              </a:buClr>
              <a:buSzPts val="3600"/>
              <a:buFont typeface="Roboto Light"/>
              <a:buNone/>
              <a:defRPr sz="3600">
                <a:solidFill>
                  <a:schemeClr val="lt1"/>
                </a:solidFill>
                <a:latin typeface="Roboto Light"/>
                <a:ea typeface="Roboto Light"/>
                <a:cs typeface="Roboto Light"/>
                <a:sym typeface="Roboto Light"/>
              </a:defRPr>
            </a:lvl9pPr>
          </a:lstStyle>
          <a:p/>
        </p:txBody>
      </p:sp>
      <p:sp>
        <p:nvSpPr>
          <p:cNvPr id="172" name="Google Shape;172;p34"/>
          <p:cNvSpPr txBox="1"/>
          <p:nvPr>
            <p:ph idx="1" type="subTitle"/>
          </p:nvPr>
        </p:nvSpPr>
        <p:spPr>
          <a:xfrm>
            <a:off x="454500" y="16225"/>
            <a:ext cx="4575300" cy="1987500"/>
          </a:xfrm>
          <a:prstGeom prst="rect">
            <a:avLst/>
          </a:prstGeom>
        </p:spPr>
        <p:txBody>
          <a:bodyPr anchorCtr="0" anchor="b" bIns="0" lIns="0" spcFirstLastPara="1" rIns="0" wrap="square" tIns="0">
            <a:normAutofit/>
          </a:bodyPr>
          <a:lstStyle>
            <a:lvl1pPr lvl="0">
              <a:spcBef>
                <a:spcPts val="0"/>
              </a:spcBef>
              <a:spcAft>
                <a:spcPts val="0"/>
              </a:spcAft>
              <a:buClr>
                <a:schemeClr val="lt1"/>
              </a:buClr>
              <a:buSzPts val="2000"/>
              <a:buFont typeface="Roboto"/>
              <a:buNone/>
              <a:defRPr b="1">
                <a:solidFill>
                  <a:schemeClr val="lt1"/>
                </a:solidFill>
                <a:latin typeface="Roboto"/>
                <a:ea typeface="Roboto"/>
                <a:cs typeface="Roboto"/>
                <a:sym typeface="Roboto"/>
              </a:defRPr>
            </a:lvl1pPr>
            <a:lvl2pPr lvl="1">
              <a:spcBef>
                <a:spcPts val="0"/>
              </a:spcBef>
              <a:spcAft>
                <a:spcPts val="0"/>
              </a:spcAft>
              <a:buClr>
                <a:schemeClr val="lt1"/>
              </a:buClr>
              <a:buSzPts val="2000"/>
              <a:buNone/>
              <a:defRPr sz="2000">
                <a:solidFill>
                  <a:schemeClr val="lt1"/>
                </a:solidFill>
              </a:defRPr>
            </a:lvl2pPr>
            <a:lvl3pPr lvl="2">
              <a:spcBef>
                <a:spcPts val="0"/>
              </a:spcBef>
              <a:spcAft>
                <a:spcPts val="0"/>
              </a:spcAft>
              <a:buClr>
                <a:schemeClr val="lt1"/>
              </a:buClr>
              <a:buSzPts val="2000"/>
              <a:buNone/>
              <a:defRPr sz="2000">
                <a:solidFill>
                  <a:schemeClr val="lt1"/>
                </a:solidFill>
              </a:defRPr>
            </a:lvl3pPr>
            <a:lvl4pPr lvl="3">
              <a:spcBef>
                <a:spcPts val="0"/>
              </a:spcBef>
              <a:spcAft>
                <a:spcPts val="0"/>
              </a:spcAft>
              <a:buClr>
                <a:schemeClr val="lt1"/>
              </a:buClr>
              <a:buSzPts val="2000"/>
              <a:buNone/>
              <a:defRPr sz="2000">
                <a:solidFill>
                  <a:schemeClr val="lt1"/>
                </a:solidFill>
              </a:defRPr>
            </a:lvl4pPr>
            <a:lvl5pPr lvl="4">
              <a:spcBef>
                <a:spcPts val="0"/>
              </a:spcBef>
              <a:spcAft>
                <a:spcPts val="0"/>
              </a:spcAft>
              <a:buClr>
                <a:schemeClr val="lt1"/>
              </a:buClr>
              <a:buSzPts val="2000"/>
              <a:buNone/>
              <a:defRPr sz="2000">
                <a:solidFill>
                  <a:schemeClr val="lt1"/>
                </a:solidFill>
              </a:defRPr>
            </a:lvl5pPr>
            <a:lvl6pPr lvl="5">
              <a:spcBef>
                <a:spcPts val="0"/>
              </a:spcBef>
              <a:spcAft>
                <a:spcPts val="0"/>
              </a:spcAft>
              <a:buClr>
                <a:schemeClr val="lt1"/>
              </a:buClr>
              <a:buSzPts val="2000"/>
              <a:buNone/>
              <a:defRPr sz="2000">
                <a:solidFill>
                  <a:schemeClr val="lt1"/>
                </a:solidFill>
              </a:defRPr>
            </a:lvl6pPr>
            <a:lvl7pPr lvl="6">
              <a:spcBef>
                <a:spcPts val="0"/>
              </a:spcBef>
              <a:spcAft>
                <a:spcPts val="0"/>
              </a:spcAft>
              <a:buClr>
                <a:schemeClr val="lt1"/>
              </a:buClr>
              <a:buSzPts val="2000"/>
              <a:buNone/>
              <a:defRPr sz="2000">
                <a:solidFill>
                  <a:schemeClr val="lt1"/>
                </a:solidFill>
              </a:defRPr>
            </a:lvl7pPr>
            <a:lvl8pPr lvl="7">
              <a:spcBef>
                <a:spcPts val="0"/>
              </a:spcBef>
              <a:spcAft>
                <a:spcPts val="0"/>
              </a:spcAft>
              <a:buClr>
                <a:schemeClr val="lt1"/>
              </a:buClr>
              <a:buSzPts val="2000"/>
              <a:buNone/>
              <a:defRPr sz="2000">
                <a:solidFill>
                  <a:schemeClr val="lt1"/>
                </a:solidFill>
              </a:defRPr>
            </a:lvl8pPr>
            <a:lvl9pPr lvl="8">
              <a:spcBef>
                <a:spcPts val="0"/>
              </a:spcBef>
              <a:spcAft>
                <a:spcPts val="0"/>
              </a:spcAft>
              <a:buClr>
                <a:schemeClr val="lt1"/>
              </a:buClr>
              <a:buSzPts val="2000"/>
              <a:buNone/>
              <a:defRPr sz="2000">
                <a:solidFill>
                  <a:schemeClr val="lt1"/>
                </a:solidFill>
              </a:defRPr>
            </a:lvl9pPr>
          </a:lstStyle>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14 Divider">
  <p:cSld name="CUSTOM_1_1_1_1_1_1_1_1_1">
    <p:bg>
      <p:bgPr>
        <a:solidFill>
          <a:schemeClr val="accent1"/>
        </a:solidFill>
      </p:bgPr>
    </p:bg>
    <p:spTree>
      <p:nvGrpSpPr>
        <p:cNvPr id="173" name="Shape 173"/>
        <p:cNvGrpSpPr/>
        <p:nvPr/>
      </p:nvGrpSpPr>
      <p:grpSpPr>
        <a:xfrm>
          <a:off x="0" y="0"/>
          <a:ext cx="0" cy="0"/>
          <a:chOff x="0" y="0"/>
          <a:chExt cx="0" cy="0"/>
        </a:xfrm>
      </p:grpSpPr>
      <p:sp>
        <p:nvSpPr>
          <p:cNvPr id="174" name="Google Shape;174;p35"/>
          <p:cNvSpPr/>
          <p:nvPr>
            <p:ph idx="2" type="pic"/>
          </p:nvPr>
        </p:nvSpPr>
        <p:spPr>
          <a:xfrm>
            <a:off x="5477700" y="0"/>
            <a:ext cx="3666300" cy="5143500"/>
          </a:xfrm>
          <a:prstGeom prst="rect">
            <a:avLst/>
          </a:prstGeom>
          <a:noFill/>
          <a:ln>
            <a:noFill/>
          </a:ln>
        </p:spPr>
      </p:sp>
      <p:pic>
        <p:nvPicPr>
          <p:cNvPr id="175" name="Google Shape;175;p35" title="ASC_logo_symbol_blk.png"/>
          <p:cNvPicPr preferRelativeResize="0"/>
          <p:nvPr/>
        </p:nvPicPr>
        <p:blipFill rotWithShape="1">
          <a:blip r:embed="rId2">
            <a:alphaModFix/>
          </a:blip>
          <a:srcRect b="209" l="0" r="0" t="209"/>
          <a:stretch/>
        </p:blipFill>
        <p:spPr>
          <a:xfrm>
            <a:off x="274320" y="4644530"/>
            <a:ext cx="301752" cy="261518"/>
          </a:xfrm>
          <a:prstGeom prst="rect">
            <a:avLst/>
          </a:prstGeom>
          <a:noFill/>
          <a:ln>
            <a:noFill/>
          </a:ln>
        </p:spPr>
      </p:pic>
      <p:sp>
        <p:nvSpPr>
          <p:cNvPr id="176" name="Google Shape;176;p35"/>
          <p:cNvSpPr txBox="1"/>
          <p:nvPr/>
        </p:nvSpPr>
        <p:spPr>
          <a:xfrm>
            <a:off x="7469594" y="4802558"/>
            <a:ext cx="1362300" cy="103500"/>
          </a:xfrm>
          <a:prstGeom prst="rect">
            <a:avLst/>
          </a:prstGeom>
          <a:noFill/>
          <a:ln>
            <a:noFill/>
          </a:ln>
        </p:spPr>
        <p:txBody>
          <a:bodyPr anchorCtr="0" anchor="t" bIns="0" lIns="0" spcFirstLastPara="1" rIns="0" wrap="square" tIns="11025">
            <a:spAutoFit/>
          </a:bodyPr>
          <a:lstStyle/>
          <a:p>
            <a:pPr indent="0" lvl="0" marL="0" rtl="0" algn="r">
              <a:lnSpc>
                <a:spcPct val="100000"/>
              </a:lnSpc>
              <a:spcBef>
                <a:spcPts val="0"/>
              </a:spcBef>
              <a:spcAft>
                <a:spcPts val="0"/>
              </a:spcAft>
              <a:buNone/>
            </a:pPr>
            <a:r>
              <a:rPr lang="en" sz="600">
                <a:solidFill>
                  <a:schemeClr val="lt1"/>
                </a:solidFill>
                <a:latin typeface="Roboto"/>
                <a:ea typeface="Roboto"/>
                <a:cs typeface="Roboto"/>
                <a:sym typeface="Roboto"/>
              </a:rPr>
              <a:t>© Ascension 2025. All rights reserved.</a:t>
            </a:r>
            <a:endParaRPr sz="600">
              <a:solidFill>
                <a:schemeClr val="lt1"/>
              </a:solidFill>
              <a:latin typeface="Roboto"/>
              <a:ea typeface="Roboto"/>
              <a:cs typeface="Roboto"/>
              <a:sym typeface="Roboto"/>
            </a:endParaRPr>
          </a:p>
        </p:txBody>
      </p:sp>
      <p:sp>
        <p:nvSpPr>
          <p:cNvPr id="177" name="Google Shape;177;p35"/>
          <p:cNvSpPr txBox="1"/>
          <p:nvPr/>
        </p:nvSpPr>
        <p:spPr>
          <a:xfrm>
            <a:off x="7469594" y="4802558"/>
            <a:ext cx="1362300" cy="103500"/>
          </a:xfrm>
          <a:prstGeom prst="rect">
            <a:avLst/>
          </a:prstGeom>
          <a:noFill/>
          <a:ln>
            <a:noFill/>
          </a:ln>
        </p:spPr>
        <p:txBody>
          <a:bodyPr anchorCtr="0" anchor="t" bIns="0" lIns="0" spcFirstLastPara="1" rIns="0" wrap="square" tIns="11025">
            <a:spAutoFit/>
          </a:bodyPr>
          <a:lstStyle/>
          <a:p>
            <a:pPr indent="0" lvl="0" marL="0" rtl="0" algn="r">
              <a:lnSpc>
                <a:spcPct val="100000"/>
              </a:lnSpc>
              <a:spcBef>
                <a:spcPts val="0"/>
              </a:spcBef>
              <a:spcAft>
                <a:spcPts val="0"/>
              </a:spcAft>
              <a:buNone/>
            </a:pPr>
            <a:r>
              <a:rPr lang="en" sz="600">
                <a:solidFill>
                  <a:schemeClr val="lt1"/>
                </a:solidFill>
                <a:latin typeface="Roboto"/>
                <a:ea typeface="Roboto"/>
                <a:cs typeface="Roboto"/>
                <a:sym typeface="Roboto"/>
              </a:rPr>
              <a:t>© Ascension 2025. All rights reserved.</a:t>
            </a:r>
            <a:endParaRPr sz="600">
              <a:solidFill>
                <a:schemeClr val="lt1"/>
              </a:solidFill>
              <a:latin typeface="Roboto"/>
              <a:ea typeface="Roboto"/>
              <a:cs typeface="Roboto"/>
              <a:sym typeface="Roboto"/>
            </a:endParaRPr>
          </a:p>
        </p:txBody>
      </p:sp>
      <p:sp>
        <p:nvSpPr>
          <p:cNvPr id="178" name="Google Shape;178;p35"/>
          <p:cNvSpPr txBox="1"/>
          <p:nvPr>
            <p:ph type="title"/>
          </p:nvPr>
        </p:nvSpPr>
        <p:spPr>
          <a:xfrm>
            <a:off x="454500" y="2178098"/>
            <a:ext cx="4575300" cy="2405700"/>
          </a:xfrm>
          <a:prstGeom prst="rect">
            <a:avLst/>
          </a:prstGeom>
          <a:noFill/>
          <a:ln>
            <a:noFill/>
          </a:ln>
        </p:spPr>
        <p:txBody>
          <a:bodyPr anchorCtr="0" anchor="t" bIns="0" lIns="0" spcFirstLastPara="1" rIns="0" wrap="square" tIns="0">
            <a:noAutofit/>
          </a:bodyPr>
          <a:lstStyle>
            <a:lvl1pPr lvl="0">
              <a:lnSpc>
                <a:spcPct val="90000"/>
              </a:lnSpc>
              <a:spcBef>
                <a:spcPts val="0"/>
              </a:spcBef>
              <a:spcAft>
                <a:spcPts val="0"/>
              </a:spcAft>
              <a:buClr>
                <a:schemeClr val="lt1"/>
              </a:buClr>
              <a:buSzPts val="3600"/>
              <a:buFont typeface="Roboto Light"/>
              <a:buNone/>
              <a:defRPr sz="3600">
                <a:solidFill>
                  <a:schemeClr val="lt1"/>
                </a:solidFill>
                <a:latin typeface="Roboto Light"/>
                <a:ea typeface="Roboto Light"/>
                <a:cs typeface="Roboto Light"/>
                <a:sym typeface="Roboto Light"/>
              </a:defRPr>
            </a:lvl1pPr>
            <a:lvl2pPr lvl="1">
              <a:spcBef>
                <a:spcPts val="0"/>
              </a:spcBef>
              <a:spcAft>
                <a:spcPts val="0"/>
              </a:spcAft>
              <a:buClr>
                <a:schemeClr val="lt1"/>
              </a:buClr>
              <a:buSzPts val="3600"/>
              <a:buFont typeface="Roboto Light"/>
              <a:buNone/>
              <a:defRPr sz="3600">
                <a:solidFill>
                  <a:schemeClr val="lt1"/>
                </a:solidFill>
                <a:latin typeface="Roboto Light"/>
                <a:ea typeface="Roboto Light"/>
                <a:cs typeface="Roboto Light"/>
                <a:sym typeface="Roboto Light"/>
              </a:defRPr>
            </a:lvl2pPr>
            <a:lvl3pPr lvl="2">
              <a:spcBef>
                <a:spcPts val="0"/>
              </a:spcBef>
              <a:spcAft>
                <a:spcPts val="0"/>
              </a:spcAft>
              <a:buClr>
                <a:schemeClr val="lt1"/>
              </a:buClr>
              <a:buSzPts val="3600"/>
              <a:buFont typeface="Roboto Light"/>
              <a:buNone/>
              <a:defRPr sz="3600">
                <a:solidFill>
                  <a:schemeClr val="lt1"/>
                </a:solidFill>
                <a:latin typeface="Roboto Light"/>
                <a:ea typeface="Roboto Light"/>
                <a:cs typeface="Roboto Light"/>
                <a:sym typeface="Roboto Light"/>
              </a:defRPr>
            </a:lvl3pPr>
            <a:lvl4pPr lvl="3">
              <a:spcBef>
                <a:spcPts val="0"/>
              </a:spcBef>
              <a:spcAft>
                <a:spcPts val="0"/>
              </a:spcAft>
              <a:buClr>
                <a:schemeClr val="lt1"/>
              </a:buClr>
              <a:buSzPts val="3600"/>
              <a:buFont typeface="Roboto Light"/>
              <a:buNone/>
              <a:defRPr sz="3600">
                <a:solidFill>
                  <a:schemeClr val="lt1"/>
                </a:solidFill>
                <a:latin typeface="Roboto Light"/>
                <a:ea typeface="Roboto Light"/>
                <a:cs typeface="Roboto Light"/>
                <a:sym typeface="Roboto Light"/>
              </a:defRPr>
            </a:lvl4pPr>
            <a:lvl5pPr lvl="4">
              <a:spcBef>
                <a:spcPts val="0"/>
              </a:spcBef>
              <a:spcAft>
                <a:spcPts val="0"/>
              </a:spcAft>
              <a:buClr>
                <a:schemeClr val="lt1"/>
              </a:buClr>
              <a:buSzPts val="3600"/>
              <a:buFont typeface="Roboto Light"/>
              <a:buNone/>
              <a:defRPr sz="3600">
                <a:solidFill>
                  <a:schemeClr val="lt1"/>
                </a:solidFill>
                <a:latin typeface="Roboto Light"/>
                <a:ea typeface="Roboto Light"/>
                <a:cs typeface="Roboto Light"/>
                <a:sym typeface="Roboto Light"/>
              </a:defRPr>
            </a:lvl5pPr>
            <a:lvl6pPr lvl="5">
              <a:spcBef>
                <a:spcPts val="0"/>
              </a:spcBef>
              <a:spcAft>
                <a:spcPts val="0"/>
              </a:spcAft>
              <a:buClr>
                <a:schemeClr val="lt1"/>
              </a:buClr>
              <a:buSzPts val="3600"/>
              <a:buFont typeface="Roboto Light"/>
              <a:buNone/>
              <a:defRPr sz="3600">
                <a:solidFill>
                  <a:schemeClr val="lt1"/>
                </a:solidFill>
                <a:latin typeface="Roboto Light"/>
                <a:ea typeface="Roboto Light"/>
                <a:cs typeface="Roboto Light"/>
                <a:sym typeface="Roboto Light"/>
              </a:defRPr>
            </a:lvl6pPr>
            <a:lvl7pPr lvl="6">
              <a:spcBef>
                <a:spcPts val="0"/>
              </a:spcBef>
              <a:spcAft>
                <a:spcPts val="0"/>
              </a:spcAft>
              <a:buClr>
                <a:schemeClr val="lt1"/>
              </a:buClr>
              <a:buSzPts val="3600"/>
              <a:buFont typeface="Roboto Light"/>
              <a:buNone/>
              <a:defRPr sz="3600">
                <a:solidFill>
                  <a:schemeClr val="lt1"/>
                </a:solidFill>
                <a:latin typeface="Roboto Light"/>
                <a:ea typeface="Roboto Light"/>
                <a:cs typeface="Roboto Light"/>
                <a:sym typeface="Roboto Light"/>
              </a:defRPr>
            </a:lvl7pPr>
            <a:lvl8pPr lvl="7">
              <a:spcBef>
                <a:spcPts val="0"/>
              </a:spcBef>
              <a:spcAft>
                <a:spcPts val="0"/>
              </a:spcAft>
              <a:buClr>
                <a:schemeClr val="lt1"/>
              </a:buClr>
              <a:buSzPts val="3600"/>
              <a:buFont typeface="Roboto Light"/>
              <a:buNone/>
              <a:defRPr sz="3600">
                <a:solidFill>
                  <a:schemeClr val="lt1"/>
                </a:solidFill>
                <a:latin typeface="Roboto Light"/>
                <a:ea typeface="Roboto Light"/>
                <a:cs typeface="Roboto Light"/>
                <a:sym typeface="Roboto Light"/>
              </a:defRPr>
            </a:lvl8pPr>
            <a:lvl9pPr lvl="8">
              <a:spcBef>
                <a:spcPts val="0"/>
              </a:spcBef>
              <a:spcAft>
                <a:spcPts val="0"/>
              </a:spcAft>
              <a:buClr>
                <a:schemeClr val="lt1"/>
              </a:buClr>
              <a:buSzPts val="3600"/>
              <a:buFont typeface="Roboto Light"/>
              <a:buNone/>
              <a:defRPr sz="3600">
                <a:solidFill>
                  <a:schemeClr val="lt1"/>
                </a:solidFill>
                <a:latin typeface="Roboto Light"/>
                <a:ea typeface="Roboto Light"/>
                <a:cs typeface="Roboto Light"/>
                <a:sym typeface="Roboto Light"/>
              </a:defRPr>
            </a:lvl9pPr>
          </a:lstStyle>
          <a:p/>
        </p:txBody>
      </p:sp>
      <p:sp>
        <p:nvSpPr>
          <p:cNvPr id="179" name="Google Shape;179;p35"/>
          <p:cNvSpPr txBox="1"/>
          <p:nvPr>
            <p:ph idx="1" type="subTitle"/>
          </p:nvPr>
        </p:nvSpPr>
        <p:spPr>
          <a:xfrm>
            <a:off x="454500" y="16225"/>
            <a:ext cx="4575300" cy="1987500"/>
          </a:xfrm>
          <a:prstGeom prst="rect">
            <a:avLst/>
          </a:prstGeom>
        </p:spPr>
        <p:txBody>
          <a:bodyPr anchorCtr="0" anchor="b" bIns="0" lIns="0" spcFirstLastPara="1" rIns="0" wrap="square" tIns="0">
            <a:normAutofit/>
          </a:bodyPr>
          <a:lstStyle>
            <a:lvl1pPr lvl="0">
              <a:spcBef>
                <a:spcPts val="0"/>
              </a:spcBef>
              <a:spcAft>
                <a:spcPts val="0"/>
              </a:spcAft>
              <a:buClr>
                <a:schemeClr val="lt1"/>
              </a:buClr>
              <a:buSzPts val="2000"/>
              <a:buFont typeface="Roboto"/>
              <a:buNone/>
              <a:defRPr b="1">
                <a:solidFill>
                  <a:schemeClr val="lt1"/>
                </a:solidFill>
                <a:latin typeface="Roboto"/>
                <a:ea typeface="Roboto"/>
                <a:cs typeface="Roboto"/>
                <a:sym typeface="Roboto"/>
              </a:defRPr>
            </a:lvl1pPr>
            <a:lvl2pPr lvl="1">
              <a:spcBef>
                <a:spcPts val="0"/>
              </a:spcBef>
              <a:spcAft>
                <a:spcPts val="0"/>
              </a:spcAft>
              <a:buClr>
                <a:schemeClr val="lt1"/>
              </a:buClr>
              <a:buSzPts val="2000"/>
              <a:buNone/>
              <a:defRPr sz="2000">
                <a:solidFill>
                  <a:schemeClr val="lt1"/>
                </a:solidFill>
              </a:defRPr>
            </a:lvl2pPr>
            <a:lvl3pPr lvl="2">
              <a:spcBef>
                <a:spcPts val="0"/>
              </a:spcBef>
              <a:spcAft>
                <a:spcPts val="0"/>
              </a:spcAft>
              <a:buClr>
                <a:schemeClr val="lt1"/>
              </a:buClr>
              <a:buSzPts val="2000"/>
              <a:buNone/>
              <a:defRPr sz="2000">
                <a:solidFill>
                  <a:schemeClr val="lt1"/>
                </a:solidFill>
              </a:defRPr>
            </a:lvl3pPr>
            <a:lvl4pPr lvl="3">
              <a:spcBef>
                <a:spcPts val="0"/>
              </a:spcBef>
              <a:spcAft>
                <a:spcPts val="0"/>
              </a:spcAft>
              <a:buClr>
                <a:schemeClr val="lt1"/>
              </a:buClr>
              <a:buSzPts val="2000"/>
              <a:buNone/>
              <a:defRPr sz="2000">
                <a:solidFill>
                  <a:schemeClr val="lt1"/>
                </a:solidFill>
              </a:defRPr>
            </a:lvl4pPr>
            <a:lvl5pPr lvl="4">
              <a:spcBef>
                <a:spcPts val="0"/>
              </a:spcBef>
              <a:spcAft>
                <a:spcPts val="0"/>
              </a:spcAft>
              <a:buClr>
                <a:schemeClr val="lt1"/>
              </a:buClr>
              <a:buSzPts val="2000"/>
              <a:buNone/>
              <a:defRPr sz="2000">
                <a:solidFill>
                  <a:schemeClr val="lt1"/>
                </a:solidFill>
              </a:defRPr>
            </a:lvl5pPr>
            <a:lvl6pPr lvl="5">
              <a:spcBef>
                <a:spcPts val="0"/>
              </a:spcBef>
              <a:spcAft>
                <a:spcPts val="0"/>
              </a:spcAft>
              <a:buClr>
                <a:schemeClr val="lt1"/>
              </a:buClr>
              <a:buSzPts val="2000"/>
              <a:buNone/>
              <a:defRPr sz="2000">
                <a:solidFill>
                  <a:schemeClr val="lt1"/>
                </a:solidFill>
              </a:defRPr>
            </a:lvl6pPr>
            <a:lvl7pPr lvl="6">
              <a:spcBef>
                <a:spcPts val="0"/>
              </a:spcBef>
              <a:spcAft>
                <a:spcPts val="0"/>
              </a:spcAft>
              <a:buClr>
                <a:schemeClr val="lt1"/>
              </a:buClr>
              <a:buSzPts val="2000"/>
              <a:buNone/>
              <a:defRPr sz="2000">
                <a:solidFill>
                  <a:schemeClr val="lt1"/>
                </a:solidFill>
              </a:defRPr>
            </a:lvl7pPr>
            <a:lvl8pPr lvl="7">
              <a:spcBef>
                <a:spcPts val="0"/>
              </a:spcBef>
              <a:spcAft>
                <a:spcPts val="0"/>
              </a:spcAft>
              <a:buClr>
                <a:schemeClr val="lt1"/>
              </a:buClr>
              <a:buSzPts val="2000"/>
              <a:buNone/>
              <a:defRPr sz="2000">
                <a:solidFill>
                  <a:schemeClr val="lt1"/>
                </a:solidFill>
              </a:defRPr>
            </a:lvl8pPr>
            <a:lvl9pPr lvl="8">
              <a:spcBef>
                <a:spcPts val="0"/>
              </a:spcBef>
              <a:spcAft>
                <a:spcPts val="0"/>
              </a:spcAft>
              <a:buClr>
                <a:schemeClr val="lt1"/>
              </a:buClr>
              <a:buSzPts val="2000"/>
              <a:buNone/>
              <a:defRPr sz="2000">
                <a:solidFill>
                  <a:schemeClr val="lt1"/>
                </a:solidFill>
              </a:defRPr>
            </a:lvl9pPr>
          </a:lstStyle>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15 Divider or Quote">
  <p:cSld name="CUSTOM_1_1_2">
    <p:spTree>
      <p:nvGrpSpPr>
        <p:cNvPr id="180" name="Shape 180"/>
        <p:cNvGrpSpPr/>
        <p:nvPr/>
      </p:nvGrpSpPr>
      <p:grpSpPr>
        <a:xfrm>
          <a:off x="0" y="0"/>
          <a:ext cx="0" cy="0"/>
          <a:chOff x="0" y="0"/>
          <a:chExt cx="0" cy="0"/>
        </a:xfrm>
      </p:grpSpPr>
      <p:sp>
        <p:nvSpPr>
          <p:cNvPr id="181" name="Google Shape;181;p36"/>
          <p:cNvSpPr/>
          <p:nvPr/>
        </p:nvSpPr>
        <p:spPr>
          <a:xfrm flipH="1" rot="10800000">
            <a:off x="0" y="-8900"/>
            <a:ext cx="9144000" cy="3657600"/>
          </a:xfrm>
          <a:prstGeom prst="rect">
            <a:avLst/>
          </a:prstGeom>
          <a:solidFill>
            <a:schemeClr val="accent3"/>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rgbClr val="FFFFFF"/>
              </a:solidFill>
              <a:latin typeface="Calibri"/>
              <a:ea typeface="Calibri"/>
              <a:cs typeface="Calibri"/>
              <a:sym typeface="Calibri"/>
            </a:endParaRPr>
          </a:p>
        </p:txBody>
      </p:sp>
      <p:pic>
        <p:nvPicPr>
          <p:cNvPr id="182" name="Google Shape;182;p36" title="ASC_logo_symbol_blk.png"/>
          <p:cNvPicPr preferRelativeResize="0"/>
          <p:nvPr/>
        </p:nvPicPr>
        <p:blipFill rotWithShape="1">
          <a:blip r:embed="rId2">
            <a:alphaModFix/>
          </a:blip>
          <a:srcRect b="209" l="0" r="0" t="209"/>
          <a:stretch/>
        </p:blipFill>
        <p:spPr>
          <a:xfrm>
            <a:off x="274320" y="4644530"/>
            <a:ext cx="301752" cy="261518"/>
          </a:xfrm>
          <a:prstGeom prst="rect">
            <a:avLst/>
          </a:prstGeom>
          <a:noFill/>
          <a:ln>
            <a:noFill/>
          </a:ln>
        </p:spPr>
      </p:pic>
      <p:sp>
        <p:nvSpPr>
          <p:cNvPr id="183" name="Google Shape;183;p36"/>
          <p:cNvSpPr txBox="1"/>
          <p:nvPr/>
        </p:nvSpPr>
        <p:spPr>
          <a:xfrm>
            <a:off x="7469594" y="4802558"/>
            <a:ext cx="1362300" cy="103500"/>
          </a:xfrm>
          <a:prstGeom prst="rect">
            <a:avLst/>
          </a:prstGeom>
          <a:noFill/>
          <a:ln>
            <a:noFill/>
          </a:ln>
        </p:spPr>
        <p:txBody>
          <a:bodyPr anchorCtr="0" anchor="t" bIns="0" lIns="0" spcFirstLastPara="1" rIns="0" wrap="square" tIns="11025">
            <a:spAutoFit/>
          </a:bodyPr>
          <a:lstStyle/>
          <a:p>
            <a:pPr indent="0" lvl="0" marL="0" rtl="0" algn="r">
              <a:lnSpc>
                <a:spcPct val="100000"/>
              </a:lnSpc>
              <a:spcBef>
                <a:spcPts val="0"/>
              </a:spcBef>
              <a:spcAft>
                <a:spcPts val="0"/>
              </a:spcAft>
              <a:buNone/>
            </a:pPr>
            <a:r>
              <a:rPr lang="en" sz="600">
                <a:latin typeface="Roboto"/>
                <a:ea typeface="Roboto"/>
                <a:cs typeface="Roboto"/>
                <a:sym typeface="Roboto"/>
              </a:rPr>
              <a:t>© Ascension 2025. All rights reserved.</a:t>
            </a:r>
            <a:endParaRPr sz="600">
              <a:latin typeface="Roboto"/>
              <a:ea typeface="Roboto"/>
              <a:cs typeface="Roboto"/>
              <a:sym typeface="Roboto"/>
            </a:endParaRPr>
          </a:p>
        </p:txBody>
      </p:sp>
      <p:cxnSp>
        <p:nvCxnSpPr>
          <p:cNvPr id="184" name="Google Shape;184;p36"/>
          <p:cNvCxnSpPr/>
          <p:nvPr/>
        </p:nvCxnSpPr>
        <p:spPr>
          <a:xfrm>
            <a:off x="293400" y="4486275"/>
            <a:ext cx="8557200" cy="0"/>
          </a:xfrm>
          <a:prstGeom prst="straightConnector1">
            <a:avLst/>
          </a:prstGeom>
          <a:noFill/>
          <a:ln cap="flat" cmpd="sng" w="9525">
            <a:solidFill>
              <a:srgbClr val="000000"/>
            </a:solidFill>
            <a:prstDash val="solid"/>
            <a:miter lim="800000"/>
            <a:headEnd len="sm" w="sm" type="none"/>
            <a:tailEnd len="sm" w="sm" type="none"/>
          </a:ln>
        </p:spPr>
      </p:cxnSp>
      <p:sp>
        <p:nvSpPr>
          <p:cNvPr id="185" name="Google Shape;185;p36"/>
          <p:cNvSpPr txBox="1"/>
          <p:nvPr>
            <p:ph idx="1" type="subTitle"/>
          </p:nvPr>
        </p:nvSpPr>
        <p:spPr>
          <a:xfrm>
            <a:off x="965400" y="1883751"/>
            <a:ext cx="7213200" cy="1754400"/>
          </a:xfrm>
          <a:prstGeom prst="rect">
            <a:avLst/>
          </a:prstGeom>
        </p:spPr>
        <p:txBody>
          <a:bodyPr anchorCtr="0" anchor="t" bIns="0" lIns="0" spcFirstLastPara="1" rIns="0" wrap="square" tIns="0">
            <a:noAutofit/>
          </a:bodyPr>
          <a:lstStyle>
            <a:lvl1pPr lvl="0" algn="ctr">
              <a:spcBef>
                <a:spcPts val="0"/>
              </a:spcBef>
              <a:spcAft>
                <a:spcPts val="0"/>
              </a:spcAft>
              <a:buSzPts val="2000"/>
              <a:buNone/>
              <a:defRPr b="1" sz="2000"/>
            </a:lvl1pPr>
            <a:lvl2pPr lvl="1">
              <a:spcBef>
                <a:spcPts val="0"/>
              </a:spcBef>
              <a:spcAft>
                <a:spcPts val="0"/>
              </a:spcAft>
              <a:buSzPts val="2000"/>
              <a:buNone/>
              <a:defRPr b="1" sz="2000"/>
            </a:lvl2pPr>
            <a:lvl3pPr lvl="2">
              <a:spcBef>
                <a:spcPts val="0"/>
              </a:spcBef>
              <a:spcAft>
                <a:spcPts val="0"/>
              </a:spcAft>
              <a:buSzPts val="2000"/>
              <a:buNone/>
              <a:defRPr b="1" sz="2000"/>
            </a:lvl3pPr>
            <a:lvl4pPr lvl="3">
              <a:spcBef>
                <a:spcPts val="0"/>
              </a:spcBef>
              <a:spcAft>
                <a:spcPts val="0"/>
              </a:spcAft>
              <a:buSzPts val="2000"/>
              <a:buNone/>
              <a:defRPr b="1" sz="2000"/>
            </a:lvl4pPr>
            <a:lvl5pPr lvl="4">
              <a:spcBef>
                <a:spcPts val="0"/>
              </a:spcBef>
              <a:spcAft>
                <a:spcPts val="0"/>
              </a:spcAft>
              <a:buSzPts val="2000"/>
              <a:buNone/>
              <a:defRPr b="1" sz="2000"/>
            </a:lvl5pPr>
            <a:lvl6pPr lvl="5">
              <a:spcBef>
                <a:spcPts val="0"/>
              </a:spcBef>
              <a:spcAft>
                <a:spcPts val="0"/>
              </a:spcAft>
              <a:buSzPts val="2000"/>
              <a:buNone/>
              <a:defRPr b="1" sz="2000"/>
            </a:lvl6pPr>
            <a:lvl7pPr lvl="6">
              <a:spcBef>
                <a:spcPts val="0"/>
              </a:spcBef>
              <a:spcAft>
                <a:spcPts val="0"/>
              </a:spcAft>
              <a:buSzPts val="2000"/>
              <a:buNone/>
              <a:defRPr b="1" sz="2000"/>
            </a:lvl7pPr>
            <a:lvl8pPr lvl="7">
              <a:spcBef>
                <a:spcPts val="0"/>
              </a:spcBef>
              <a:spcAft>
                <a:spcPts val="0"/>
              </a:spcAft>
              <a:buSzPts val="2000"/>
              <a:buNone/>
              <a:defRPr b="1" sz="2000"/>
            </a:lvl8pPr>
            <a:lvl9pPr lvl="8">
              <a:spcBef>
                <a:spcPts val="0"/>
              </a:spcBef>
              <a:spcAft>
                <a:spcPts val="0"/>
              </a:spcAft>
              <a:buSzPts val="2000"/>
              <a:buNone/>
              <a:defRPr b="1" sz="2000"/>
            </a:lvl9pPr>
          </a:lstStyle>
          <a:p/>
        </p:txBody>
      </p:sp>
      <p:sp>
        <p:nvSpPr>
          <p:cNvPr id="186" name="Google Shape;186;p36"/>
          <p:cNvSpPr txBox="1"/>
          <p:nvPr>
            <p:ph type="title"/>
          </p:nvPr>
        </p:nvSpPr>
        <p:spPr>
          <a:xfrm>
            <a:off x="965400" y="1"/>
            <a:ext cx="7213200" cy="1754400"/>
          </a:xfrm>
          <a:prstGeom prst="rect">
            <a:avLst/>
          </a:prstGeom>
          <a:noFill/>
          <a:ln>
            <a:noFill/>
          </a:ln>
        </p:spPr>
        <p:txBody>
          <a:bodyPr anchorCtr="0" anchor="b" bIns="0" lIns="0" spcFirstLastPara="1" rIns="0" wrap="square" tIns="0">
            <a:noAutofit/>
          </a:bodyPr>
          <a:lstStyle>
            <a:lvl1pPr lvl="0" algn="ctr">
              <a:lnSpc>
                <a:spcPct val="100000"/>
              </a:lnSpc>
              <a:spcBef>
                <a:spcPts val="0"/>
              </a:spcBef>
              <a:spcAft>
                <a:spcPts val="0"/>
              </a:spcAft>
              <a:buClr>
                <a:schemeClr val="dk1"/>
              </a:buClr>
              <a:buSzPts val="3600"/>
              <a:buFont typeface="Roboto Light"/>
              <a:buNone/>
              <a:defRPr sz="3600">
                <a:solidFill>
                  <a:schemeClr val="dk1"/>
                </a:solidFill>
                <a:latin typeface="Roboto Light"/>
                <a:ea typeface="Roboto Light"/>
                <a:cs typeface="Roboto Light"/>
                <a:sym typeface="Roboto Light"/>
              </a:defRPr>
            </a:lvl1pPr>
            <a:lvl2pPr lvl="1" algn="ctr">
              <a:lnSpc>
                <a:spcPct val="100000"/>
              </a:lnSpc>
              <a:spcBef>
                <a:spcPts val="0"/>
              </a:spcBef>
              <a:spcAft>
                <a:spcPts val="0"/>
              </a:spcAft>
              <a:buClr>
                <a:schemeClr val="dk1"/>
              </a:buClr>
              <a:buSzPts val="1400"/>
              <a:buNone/>
              <a:defRPr>
                <a:solidFill>
                  <a:schemeClr val="dk1"/>
                </a:solidFill>
              </a:defRPr>
            </a:lvl2pPr>
            <a:lvl3pPr lvl="2" algn="ctr">
              <a:lnSpc>
                <a:spcPct val="100000"/>
              </a:lnSpc>
              <a:spcBef>
                <a:spcPts val="0"/>
              </a:spcBef>
              <a:spcAft>
                <a:spcPts val="0"/>
              </a:spcAft>
              <a:buClr>
                <a:schemeClr val="dk1"/>
              </a:buClr>
              <a:buSzPts val="1400"/>
              <a:buNone/>
              <a:defRPr>
                <a:solidFill>
                  <a:schemeClr val="dk1"/>
                </a:solidFill>
              </a:defRPr>
            </a:lvl3pPr>
            <a:lvl4pPr lvl="3" algn="ctr">
              <a:lnSpc>
                <a:spcPct val="100000"/>
              </a:lnSpc>
              <a:spcBef>
                <a:spcPts val="0"/>
              </a:spcBef>
              <a:spcAft>
                <a:spcPts val="0"/>
              </a:spcAft>
              <a:buClr>
                <a:schemeClr val="dk1"/>
              </a:buClr>
              <a:buSzPts val="1400"/>
              <a:buNone/>
              <a:defRPr>
                <a:solidFill>
                  <a:schemeClr val="dk1"/>
                </a:solidFill>
              </a:defRPr>
            </a:lvl4pPr>
            <a:lvl5pPr lvl="4" algn="ctr">
              <a:lnSpc>
                <a:spcPct val="100000"/>
              </a:lnSpc>
              <a:spcBef>
                <a:spcPts val="0"/>
              </a:spcBef>
              <a:spcAft>
                <a:spcPts val="0"/>
              </a:spcAft>
              <a:buClr>
                <a:schemeClr val="dk1"/>
              </a:buClr>
              <a:buSzPts val="1400"/>
              <a:buNone/>
              <a:defRPr>
                <a:solidFill>
                  <a:schemeClr val="dk1"/>
                </a:solidFill>
              </a:defRPr>
            </a:lvl5pPr>
            <a:lvl6pPr lvl="5" algn="ctr">
              <a:lnSpc>
                <a:spcPct val="100000"/>
              </a:lnSpc>
              <a:spcBef>
                <a:spcPts val="0"/>
              </a:spcBef>
              <a:spcAft>
                <a:spcPts val="0"/>
              </a:spcAft>
              <a:buClr>
                <a:schemeClr val="dk1"/>
              </a:buClr>
              <a:buSzPts val="1400"/>
              <a:buNone/>
              <a:defRPr>
                <a:solidFill>
                  <a:schemeClr val="dk1"/>
                </a:solidFill>
              </a:defRPr>
            </a:lvl6pPr>
            <a:lvl7pPr lvl="6" algn="ctr">
              <a:lnSpc>
                <a:spcPct val="100000"/>
              </a:lnSpc>
              <a:spcBef>
                <a:spcPts val="0"/>
              </a:spcBef>
              <a:spcAft>
                <a:spcPts val="0"/>
              </a:spcAft>
              <a:buClr>
                <a:schemeClr val="dk1"/>
              </a:buClr>
              <a:buSzPts val="1400"/>
              <a:buNone/>
              <a:defRPr>
                <a:solidFill>
                  <a:schemeClr val="dk1"/>
                </a:solidFill>
              </a:defRPr>
            </a:lvl7pPr>
            <a:lvl8pPr lvl="7" algn="ctr">
              <a:lnSpc>
                <a:spcPct val="100000"/>
              </a:lnSpc>
              <a:spcBef>
                <a:spcPts val="0"/>
              </a:spcBef>
              <a:spcAft>
                <a:spcPts val="0"/>
              </a:spcAft>
              <a:buClr>
                <a:schemeClr val="dk1"/>
              </a:buClr>
              <a:buSzPts val="1400"/>
              <a:buNone/>
              <a:defRPr>
                <a:solidFill>
                  <a:schemeClr val="dk1"/>
                </a:solidFill>
              </a:defRPr>
            </a:lvl8pPr>
            <a:lvl9pPr lvl="8" algn="ctr">
              <a:lnSpc>
                <a:spcPct val="100000"/>
              </a:lnSpc>
              <a:spcBef>
                <a:spcPts val="0"/>
              </a:spcBef>
              <a:spcAft>
                <a:spcPts val="0"/>
              </a:spcAft>
              <a:buClr>
                <a:schemeClr val="dk1"/>
              </a:buClr>
              <a:buSzPts val="1400"/>
              <a:buNone/>
              <a:defRPr>
                <a:solidFill>
                  <a:schemeClr val="dk1"/>
                </a:solidFill>
              </a:defRPr>
            </a:lvl9pPr>
          </a:lstStyle>
          <a:p/>
        </p:txBody>
      </p:sp>
    </p:spTree>
  </p:cSld>
  <p:clrMapOvr>
    <a:masterClrMapping/>
  </p:clrMapOvr>
  <p:extLst>
    <p:ext uri="{DCECCB84-F9BA-43D5-87BE-67443E8EF086}">
      <p15:sldGuideLst>
        <p15:guide id="1" orient="horz" pos="1146">
          <p15:clr>
            <a:srgbClr val="E46962"/>
          </p15:clr>
        </p15:guide>
      </p15:sldGuideLst>
    </p:ext>
  </p:extLst>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16 Divider or Quote">
  <p:cSld name="CUSTOM_1_1_1">
    <p:spTree>
      <p:nvGrpSpPr>
        <p:cNvPr id="187" name="Shape 187"/>
        <p:cNvGrpSpPr/>
        <p:nvPr/>
      </p:nvGrpSpPr>
      <p:grpSpPr>
        <a:xfrm>
          <a:off x="0" y="0"/>
          <a:ext cx="0" cy="0"/>
          <a:chOff x="0" y="0"/>
          <a:chExt cx="0" cy="0"/>
        </a:xfrm>
      </p:grpSpPr>
      <p:sp>
        <p:nvSpPr>
          <p:cNvPr id="188" name="Google Shape;188;p37"/>
          <p:cNvSpPr/>
          <p:nvPr/>
        </p:nvSpPr>
        <p:spPr>
          <a:xfrm flipH="1" rot="10800000">
            <a:off x="0" y="-126"/>
            <a:ext cx="9144000" cy="3659700"/>
          </a:xfrm>
          <a:prstGeom prst="rect">
            <a:avLst/>
          </a:prstGeom>
          <a:solidFill>
            <a:schemeClr val="accent5"/>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rgbClr val="FFFFFF"/>
              </a:solidFill>
              <a:latin typeface="Calibri"/>
              <a:ea typeface="Calibri"/>
              <a:cs typeface="Calibri"/>
              <a:sym typeface="Calibri"/>
            </a:endParaRPr>
          </a:p>
        </p:txBody>
      </p:sp>
      <p:pic>
        <p:nvPicPr>
          <p:cNvPr id="189" name="Google Shape;189;p37" title="ASC_logo_symbol_blk.png"/>
          <p:cNvPicPr preferRelativeResize="0"/>
          <p:nvPr/>
        </p:nvPicPr>
        <p:blipFill rotWithShape="1">
          <a:blip r:embed="rId2">
            <a:alphaModFix/>
          </a:blip>
          <a:srcRect b="209" l="0" r="0" t="209"/>
          <a:stretch/>
        </p:blipFill>
        <p:spPr>
          <a:xfrm>
            <a:off x="274320" y="4644530"/>
            <a:ext cx="301752" cy="261518"/>
          </a:xfrm>
          <a:prstGeom prst="rect">
            <a:avLst/>
          </a:prstGeom>
          <a:noFill/>
          <a:ln>
            <a:noFill/>
          </a:ln>
        </p:spPr>
      </p:pic>
      <p:sp>
        <p:nvSpPr>
          <p:cNvPr id="190" name="Google Shape;190;p37"/>
          <p:cNvSpPr txBox="1"/>
          <p:nvPr/>
        </p:nvSpPr>
        <p:spPr>
          <a:xfrm>
            <a:off x="7469594" y="4802558"/>
            <a:ext cx="1362300" cy="103500"/>
          </a:xfrm>
          <a:prstGeom prst="rect">
            <a:avLst/>
          </a:prstGeom>
          <a:noFill/>
          <a:ln>
            <a:noFill/>
          </a:ln>
        </p:spPr>
        <p:txBody>
          <a:bodyPr anchorCtr="0" anchor="t" bIns="0" lIns="0" spcFirstLastPara="1" rIns="0" wrap="square" tIns="11025">
            <a:spAutoFit/>
          </a:bodyPr>
          <a:lstStyle/>
          <a:p>
            <a:pPr indent="0" lvl="0" marL="0" rtl="0" algn="r">
              <a:lnSpc>
                <a:spcPct val="100000"/>
              </a:lnSpc>
              <a:spcBef>
                <a:spcPts val="0"/>
              </a:spcBef>
              <a:spcAft>
                <a:spcPts val="0"/>
              </a:spcAft>
              <a:buNone/>
            </a:pPr>
            <a:r>
              <a:rPr lang="en" sz="600">
                <a:latin typeface="Roboto"/>
                <a:ea typeface="Roboto"/>
                <a:cs typeface="Roboto"/>
                <a:sym typeface="Roboto"/>
              </a:rPr>
              <a:t>© Ascension 2025. All rights reserved.</a:t>
            </a:r>
            <a:endParaRPr sz="600">
              <a:latin typeface="Roboto"/>
              <a:ea typeface="Roboto"/>
              <a:cs typeface="Roboto"/>
              <a:sym typeface="Roboto"/>
            </a:endParaRPr>
          </a:p>
        </p:txBody>
      </p:sp>
      <p:cxnSp>
        <p:nvCxnSpPr>
          <p:cNvPr id="191" name="Google Shape;191;p37"/>
          <p:cNvCxnSpPr/>
          <p:nvPr/>
        </p:nvCxnSpPr>
        <p:spPr>
          <a:xfrm>
            <a:off x="293400" y="4486275"/>
            <a:ext cx="8557200" cy="0"/>
          </a:xfrm>
          <a:prstGeom prst="straightConnector1">
            <a:avLst/>
          </a:prstGeom>
          <a:noFill/>
          <a:ln cap="flat" cmpd="sng" w="9525">
            <a:solidFill>
              <a:srgbClr val="000000"/>
            </a:solidFill>
            <a:prstDash val="solid"/>
            <a:miter lim="800000"/>
            <a:headEnd len="sm" w="sm" type="none"/>
            <a:tailEnd len="sm" w="sm" type="none"/>
          </a:ln>
        </p:spPr>
      </p:cxnSp>
      <p:sp>
        <p:nvSpPr>
          <p:cNvPr id="192" name="Google Shape;192;p37"/>
          <p:cNvSpPr txBox="1"/>
          <p:nvPr>
            <p:ph idx="1" type="subTitle"/>
          </p:nvPr>
        </p:nvSpPr>
        <p:spPr>
          <a:xfrm>
            <a:off x="965400" y="1883751"/>
            <a:ext cx="7213200" cy="1754400"/>
          </a:xfrm>
          <a:prstGeom prst="rect">
            <a:avLst/>
          </a:prstGeom>
        </p:spPr>
        <p:txBody>
          <a:bodyPr anchorCtr="0" anchor="t" bIns="0" lIns="0" spcFirstLastPara="1" rIns="0" wrap="square" tIns="0">
            <a:noAutofit/>
          </a:bodyPr>
          <a:lstStyle>
            <a:lvl1pPr lvl="0" algn="ctr">
              <a:spcBef>
                <a:spcPts val="0"/>
              </a:spcBef>
              <a:spcAft>
                <a:spcPts val="0"/>
              </a:spcAft>
              <a:buSzPts val="2000"/>
              <a:buNone/>
              <a:defRPr b="1" sz="2000"/>
            </a:lvl1pPr>
            <a:lvl2pPr lvl="1">
              <a:spcBef>
                <a:spcPts val="0"/>
              </a:spcBef>
              <a:spcAft>
                <a:spcPts val="0"/>
              </a:spcAft>
              <a:buSzPts val="2000"/>
              <a:buNone/>
              <a:defRPr b="1" sz="2000"/>
            </a:lvl2pPr>
            <a:lvl3pPr lvl="2">
              <a:spcBef>
                <a:spcPts val="0"/>
              </a:spcBef>
              <a:spcAft>
                <a:spcPts val="0"/>
              </a:spcAft>
              <a:buSzPts val="2000"/>
              <a:buNone/>
              <a:defRPr b="1" sz="2000"/>
            </a:lvl3pPr>
            <a:lvl4pPr lvl="3">
              <a:spcBef>
                <a:spcPts val="0"/>
              </a:spcBef>
              <a:spcAft>
                <a:spcPts val="0"/>
              </a:spcAft>
              <a:buSzPts val="2000"/>
              <a:buNone/>
              <a:defRPr b="1" sz="2000"/>
            </a:lvl4pPr>
            <a:lvl5pPr lvl="4">
              <a:spcBef>
                <a:spcPts val="0"/>
              </a:spcBef>
              <a:spcAft>
                <a:spcPts val="0"/>
              </a:spcAft>
              <a:buSzPts val="2000"/>
              <a:buNone/>
              <a:defRPr b="1" sz="2000"/>
            </a:lvl5pPr>
            <a:lvl6pPr lvl="5">
              <a:spcBef>
                <a:spcPts val="0"/>
              </a:spcBef>
              <a:spcAft>
                <a:spcPts val="0"/>
              </a:spcAft>
              <a:buSzPts val="2000"/>
              <a:buNone/>
              <a:defRPr b="1" sz="2000"/>
            </a:lvl6pPr>
            <a:lvl7pPr lvl="6">
              <a:spcBef>
                <a:spcPts val="0"/>
              </a:spcBef>
              <a:spcAft>
                <a:spcPts val="0"/>
              </a:spcAft>
              <a:buSzPts val="2000"/>
              <a:buNone/>
              <a:defRPr b="1" sz="2000"/>
            </a:lvl7pPr>
            <a:lvl8pPr lvl="7">
              <a:spcBef>
                <a:spcPts val="0"/>
              </a:spcBef>
              <a:spcAft>
                <a:spcPts val="0"/>
              </a:spcAft>
              <a:buSzPts val="2000"/>
              <a:buNone/>
              <a:defRPr b="1" sz="2000"/>
            </a:lvl8pPr>
            <a:lvl9pPr lvl="8">
              <a:spcBef>
                <a:spcPts val="0"/>
              </a:spcBef>
              <a:spcAft>
                <a:spcPts val="0"/>
              </a:spcAft>
              <a:buSzPts val="2000"/>
              <a:buNone/>
              <a:defRPr b="1" sz="2000"/>
            </a:lvl9pPr>
          </a:lstStyle>
          <a:p/>
        </p:txBody>
      </p:sp>
      <p:sp>
        <p:nvSpPr>
          <p:cNvPr id="193" name="Google Shape;193;p37"/>
          <p:cNvSpPr txBox="1"/>
          <p:nvPr>
            <p:ph type="title"/>
          </p:nvPr>
        </p:nvSpPr>
        <p:spPr>
          <a:xfrm>
            <a:off x="965400" y="1"/>
            <a:ext cx="7213200" cy="1754400"/>
          </a:xfrm>
          <a:prstGeom prst="rect">
            <a:avLst/>
          </a:prstGeom>
          <a:noFill/>
          <a:ln>
            <a:noFill/>
          </a:ln>
        </p:spPr>
        <p:txBody>
          <a:bodyPr anchorCtr="0" anchor="b" bIns="0" lIns="0" spcFirstLastPara="1" rIns="0" wrap="square" tIns="0">
            <a:noAutofit/>
          </a:bodyPr>
          <a:lstStyle>
            <a:lvl1pPr lvl="0" algn="ctr">
              <a:lnSpc>
                <a:spcPct val="100000"/>
              </a:lnSpc>
              <a:spcBef>
                <a:spcPts val="0"/>
              </a:spcBef>
              <a:spcAft>
                <a:spcPts val="0"/>
              </a:spcAft>
              <a:buClr>
                <a:schemeClr val="dk1"/>
              </a:buClr>
              <a:buSzPts val="3600"/>
              <a:buFont typeface="Roboto Light"/>
              <a:buNone/>
              <a:defRPr sz="3600">
                <a:solidFill>
                  <a:schemeClr val="dk1"/>
                </a:solidFill>
                <a:latin typeface="Roboto Light"/>
                <a:ea typeface="Roboto Light"/>
                <a:cs typeface="Roboto Light"/>
                <a:sym typeface="Roboto Light"/>
              </a:defRPr>
            </a:lvl1pPr>
            <a:lvl2pPr lvl="1" algn="ctr">
              <a:lnSpc>
                <a:spcPct val="100000"/>
              </a:lnSpc>
              <a:spcBef>
                <a:spcPts val="0"/>
              </a:spcBef>
              <a:spcAft>
                <a:spcPts val="0"/>
              </a:spcAft>
              <a:buClr>
                <a:schemeClr val="dk1"/>
              </a:buClr>
              <a:buSzPts val="1400"/>
              <a:buNone/>
              <a:defRPr>
                <a:solidFill>
                  <a:schemeClr val="dk1"/>
                </a:solidFill>
              </a:defRPr>
            </a:lvl2pPr>
            <a:lvl3pPr lvl="2" algn="ctr">
              <a:lnSpc>
                <a:spcPct val="100000"/>
              </a:lnSpc>
              <a:spcBef>
                <a:spcPts val="0"/>
              </a:spcBef>
              <a:spcAft>
                <a:spcPts val="0"/>
              </a:spcAft>
              <a:buClr>
                <a:schemeClr val="dk1"/>
              </a:buClr>
              <a:buSzPts val="1400"/>
              <a:buNone/>
              <a:defRPr>
                <a:solidFill>
                  <a:schemeClr val="dk1"/>
                </a:solidFill>
              </a:defRPr>
            </a:lvl3pPr>
            <a:lvl4pPr lvl="3" algn="ctr">
              <a:lnSpc>
                <a:spcPct val="100000"/>
              </a:lnSpc>
              <a:spcBef>
                <a:spcPts val="0"/>
              </a:spcBef>
              <a:spcAft>
                <a:spcPts val="0"/>
              </a:spcAft>
              <a:buClr>
                <a:schemeClr val="dk1"/>
              </a:buClr>
              <a:buSzPts val="1400"/>
              <a:buNone/>
              <a:defRPr>
                <a:solidFill>
                  <a:schemeClr val="dk1"/>
                </a:solidFill>
              </a:defRPr>
            </a:lvl4pPr>
            <a:lvl5pPr lvl="4" algn="ctr">
              <a:lnSpc>
                <a:spcPct val="100000"/>
              </a:lnSpc>
              <a:spcBef>
                <a:spcPts val="0"/>
              </a:spcBef>
              <a:spcAft>
                <a:spcPts val="0"/>
              </a:spcAft>
              <a:buClr>
                <a:schemeClr val="dk1"/>
              </a:buClr>
              <a:buSzPts val="1400"/>
              <a:buNone/>
              <a:defRPr>
                <a:solidFill>
                  <a:schemeClr val="dk1"/>
                </a:solidFill>
              </a:defRPr>
            </a:lvl5pPr>
            <a:lvl6pPr lvl="5" algn="ctr">
              <a:lnSpc>
                <a:spcPct val="100000"/>
              </a:lnSpc>
              <a:spcBef>
                <a:spcPts val="0"/>
              </a:spcBef>
              <a:spcAft>
                <a:spcPts val="0"/>
              </a:spcAft>
              <a:buClr>
                <a:schemeClr val="dk1"/>
              </a:buClr>
              <a:buSzPts val="1400"/>
              <a:buNone/>
              <a:defRPr>
                <a:solidFill>
                  <a:schemeClr val="dk1"/>
                </a:solidFill>
              </a:defRPr>
            </a:lvl6pPr>
            <a:lvl7pPr lvl="6" algn="ctr">
              <a:lnSpc>
                <a:spcPct val="100000"/>
              </a:lnSpc>
              <a:spcBef>
                <a:spcPts val="0"/>
              </a:spcBef>
              <a:spcAft>
                <a:spcPts val="0"/>
              </a:spcAft>
              <a:buClr>
                <a:schemeClr val="dk1"/>
              </a:buClr>
              <a:buSzPts val="1400"/>
              <a:buNone/>
              <a:defRPr>
                <a:solidFill>
                  <a:schemeClr val="dk1"/>
                </a:solidFill>
              </a:defRPr>
            </a:lvl7pPr>
            <a:lvl8pPr lvl="7" algn="ctr">
              <a:lnSpc>
                <a:spcPct val="100000"/>
              </a:lnSpc>
              <a:spcBef>
                <a:spcPts val="0"/>
              </a:spcBef>
              <a:spcAft>
                <a:spcPts val="0"/>
              </a:spcAft>
              <a:buClr>
                <a:schemeClr val="dk1"/>
              </a:buClr>
              <a:buSzPts val="1400"/>
              <a:buNone/>
              <a:defRPr>
                <a:solidFill>
                  <a:schemeClr val="dk1"/>
                </a:solidFill>
              </a:defRPr>
            </a:lvl8pPr>
            <a:lvl9pPr lvl="8" algn="ctr">
              <a:lnSpc>
                <a:spcPct val="100000"/>
              </a:lnSpc>
              <a:spcBef>
                <a:spcPts val="0"/>
              </a:spcBef>
              <a:spcAft>
                <a:spcPts val="0"/>
              </a:spcAft>
              <a:buClr>
                <a:schemeClr val="dk1"/>
              </a:buClr>
              <a:buSzPts val="1400"/>
              <a:buNone/>
              <a:defRPr>
                <a:solidFill>
                  <a:schemeClr val="dk1"/>
                </a:solidFill>
              </a:defRPr>
            </a:lvl9pPr>
          </a:lstStyle>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17 Divider or Quote">
  <p:cSld name="CUSTOM_1_1_1_1">
    <p:spTree>
      <p:nvGrpSpPr>
        <p:cNvPr id="194" name="Shape 194"/>
        <p:cNvGrpSpPr/>
        <p:nvPr/>
      </p:nvGrpSpPr>
      <p:grpSpPr>
        <a:xfrm>
          <a:off x="0" y="0"/>
          <a:ext cx="0" cy="0"/>
          <a:chOff x="0" y="0"/>
          <a:chExt cx="0" cy="0"/>
        </a:xfrm>
      </p:grpSpPr>
      <p:sp>
        <p:nvSpPr>
          <p:cNvPr id="195" name="Google Shape;195;p38"/>
          <p:cNvSpPr/>
          <p:nvPr/>
        </p:nvSpPr>
        <p:spPr>
          <a:xfrm flipH="1" rot="10800000">
            <a:off x="0" y="3"/>
            <a:ext cx="9144000" cy="3657600"/>
          </a:xfrm>
          <a:prstGeom prst="rect">
            <a:avLst/>
          </a:prstGeom>
          <a:solidFill>
            <a:schemeClr val="accent4"/>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rgbClr val="FFFFFF"/>
              </a:solidFill>
              <a:latin typeface="Calibri"/>
              <a:ea typeface="Calibri"/>
              <a:cs typeface="Calibri"/>
              <a:sym typeface="Calibri"/>
            </a:endParaRPr>
          </a:p>
        </p:txBody>
      </p:sp>
      <p:pic>
        <p:nvPicPr>
          <p:cNvPr id="196" name="Google Shape;196;p38" title="ASC_logo_symbol_blk.png"/>
          <p:cNvPicPr preferRelativeResize="0"/>
          <p:nvPr/>
        </p:nvPicPr>
        <p:blipFill rotWithShape="1">
          <a:blip r:embed="rId2">
            <a:alphaModFix/>
          </a:blip>
          <a:srcRect b="209" l="0" r="0" t="209"/>
          <a:stretch/>
        </p:blipFill>
        <p:spPr>
          <a:xfrm>
            <a:off x="274320" y="4644530"/>
            <a:ext cx="301752" cy="261518"/>
          </a:xfrm>
          <a:prstGeom prst="rect">
            <a:avLst/>
          </a:prstGeom>
          <a:noFill/>
          <a:ln>
            <a:noFill/>
          </a:ln>
        </p:spPr>
      </p:pic>
      <p:sp>
        <p:nvSpPr>
          <p:cNvPr id="197" name="Google Shape;197;p38"/>
          <p:cNvSpPr txBox="1"/>
          <p:nvPr/>
        </p:nvSpPr>
        <p:spPr>
          <a:xfrm>
            <a:off x="7469594" y="4802558"/>
            <a:ext cx="1362300" cy="103500"/>
          </a:xfrm>
          <a:prstGeom prst="rect">
            <a:avLst/>
          </a:prstGeom>
          <a:noFill/>
          <a:ln>
            <a:noFill/>
          </a:ln>
        </p:spPr>
        <p:txBody>
          <a:bodyPr anchorCtr="0" anchor="t" bIns="0" lIns="0" spcFirstLastPara="1" rIns="0" wrap="square" tIns="11025">
            <a:spAutoFit/>
          </a:bodyPr>
          <a:lstStyle/>
          <a:p>
            <a:pPr indent="0" lvl="0" marL="0" rtl="0" algn="r">
              <a:lnSpc>
                <a:spcPct val="100000"/>
              </a:lnSpc>
              <a:spcBef>
                <a:spcPts val="0"/>
              </a:spcBef>
              <a:spcAft>
                <a:spcPts val="0"/>
              </a:spcAft>
              <a:buNone/>
            </a:pPr>
            <a:r>
              <a:rPr lang="en" sz="600">
                <a:latin typeface="Roboto"/>
                <a:ea typeface="Roboto"/>
                <a:cs typeface="Roboto"/>
                <a:sym typeface="Roboto"/>
              </a:rPr>
              <a:t>© Ascension 2025. All rights reserved.</a:t>
            </a:r>
            <a:endParaRPr sz="600">
              <a:latin typeface="Roboto"/>
              <a:ea typeface="Roboto"/>
              <a:cs typeface="Roboto"/>
              <a:sym typeface="Roboto"/>
            </a:endParaRPr>
          </a:p>
        </p:txBody>
      </p:sp>
      <p:cxnSp>
        <p:nvCxnSpPr>
          <p:cNvPr id="198" name="Google Shape;198;p38"/>
          <p:cNvCxnSpPr/>
          <p:nvPr/>
        </p:nvCxnSpPr>
        <p:spPr>
          <a:xfrm>
            <a:off x="293400" y="4486275"/>
            <a:ext cx="8557200" cy="0"/>
          </a:xfrm>
          <a:prstGeom prst="straightConnector1">
            <a:avLst/>
          </a:prstGeom>
          <a:noFill/>
          <a:ln cap="flat" cmpd="sng" w="9525">
            <a:solidFill>
              <a:srgbClr val="000000"/>
            </a:solidFill>
            <a:prstDash val="solid"/>
            <a:miter lim="800000"/>
            <a:headEnd len="sm" w="sm" type="none"/>
            <a:tailEnd len="sm" w="sm" type="none"/>
          </a:ln>
        </p:spPr>
      </p:cxnSp>
      <p:sp>
        <p:nvSpPr>
          <p:cNvPr id="199" name="Google Shape;199;p38"/>
          <p:cNvSpPr txBox="1"/>
          <p:nvPr>
            <p:ph idx="1" type="subTitle"/>
          </p:nvPr>
        </p:nvSpPr>
        <p:spPr>
          <a:xfrm>
            <a:off x="965400" y="1883751"/>
            <a:ext cx="7213200" cy="1754400"/>
          </a:xfrm>
          <a:prstGeom prst="rect">
            <a:avLst/>
          </a:prstGeom>
        </p:spPr>
        <p:txBody>
          <a:bodyPr anchorCtr="0" anchor="t" bIns="0" lIns="0" spcFirstLastPara="1" rIns="0" wrap="square" tIns="0">
            <a:noAutofit/>
          </a:bodyPr>
          <a:lstStyle>
            <a:lvl1pPr lvl="0" algn="ctr">
              <a:spcBef>
                <a:spcPts val="0"/>
              </a:spcBef>
              <a:spcAft>
                <a:spcPts val="0"/>
              </a:spcAft>
              <a:buSzPts val="2000"/>
              <a:buNone/>
              <a:defRPr b="1" sz="2000"/>
            </a:lvl1pPr>
            <a:lvl2pPr lvl="1">
              <a:spcBef>
                <a:spcPts val="0"/>
              </a:spcBef>
              <a:spcAft>
                <a:spcPts val="0"/>
              </a:spcAft>
              <a:buSzPts val="2000"/>
              <a:buNone/>
              <a:defRPr b="1" sz="2000"/>
            </a:lvl2pPr>
            <a:lvl3pPr lvl="2">
              <a:spcBef>
                <a:spcPts val="0"/>
              </a:spcBef>
              <a:spcAft>
                <a:spcPts val="0"/>
              </a:spcAft>
              <a:buSzPts val="2000"/>
              <a:buNone/>
              <a:defRPr b="1" sz="2000"/>
            </a:lvl3pPr>
            <a:lvl4pPr lvl="3">
              <a:spcBef>
                <a:spcPts val="0"/>
              </a:spcBef>
              <a:spcAft>
                <a:spcPts val="0"/>
              </a:spcAft>
              <a:buSzPts val="2000"/>
              <a:buNone/>
              <a:defRPr b="1" sz="2000"/>
            </a:lvl4pPr>
            <a:lvl5pPr lvl="4">
              <a:spcBef>
                <a:spcPts val="0"/>
              </a:spcBef>
              <a:spcAft>
                <a:spcPts val="0"/>
              </a:spcAft>
              <a:buSzPts val="2000"/>
              <a:buNone/>
              <a:defRPr b="1" sz="2000"/>
            </a:lvl5pPr>
            <a:lvl6pPr lvl="5">
              <a:spcBef>
                <a:spcPts val="0"/>
              </a:spcBef>
              <a:spcAft>
                <a:spcPts val="0"/>
              </a:spcAft>
              <a:buSzPts val="2000"/>
              <a:buNone/>
              <a:defRPr b="1" sz="2000"/>
            </a:lvl6pPr>
            <a:lvl7pPr lvl="6">
              <a:spcBef>
                <a:spcPts val="0"/>
              </a:spcBef>
              <a:spcAft>
                <a:spcPts val="0"/>
              </a:spcAft>
              <a:buSzPts val="2000"/>
              <a:buNone/>
              <a:defRPr b="1" sz="2000"/>
            </a:lvl7pPr>
            <a:lvl8pPr lvl="7">
              <a:spcBef>
                <a:spcPts val="0"/>
              </a:spcBef>
              <a:spcAft>
                <a:spcPts val="0"/>
              </a:spcAft>
              <a:buSzPts val="2000"/>
              <a:buNone/>
              <a:defRPr b="1" sz="2000"/>
            </a:lvl8pPr>
            <a:lvl9pPr lvl="8">
              <a:spcBef>
                <a:spcPts val="0"/>
              </a:spcBef>
              <a:spcAft>
                <a:spcPts val="0"/>
              </a:spcAft>
              <a:buSzPts val="2000"/>
              <a:buNone/>
              <a:defRPr b="1" sz="2000"/>
            </a:lvl9pPr>
          </a:lstStyle>
          <a:p/>
        </p:txBody>
      </p:sp>
      <p:sp>
        <p:nvSpPr>
          <p:cNvPr id="200" name="Google Shape;200;p38"/>
          <p:cNvSpPr txBox="1"/>
          <p:nvPr>
            <p:ph type="title"/>
          </p:nvPr>
        </p:nvSpPr>
        <p:spPr>
          <a:xfrm>
            <a:off x="965400" y="1"/>
            <a:ext cx="7213200" cy="1754400"/>
          </a:xfrm>
          <a:prstGeom prst="rect">
            <a:avLst/>
          </a:prstGeom>
          <a:noFill/>
          <a:ln>
            <a:noFill/>
          </a:ln>
        </p:spPr>
        <p:txBody>
          <a:bodyPr anchorCtr="0" anchor="b" bIns="0" lIns="0" spcFirstLastPara="1" rIns="0" wrap="square" tIns="0">
            <a:noAutofit/>
          </a:bodyPr>
          <a:lstStyle>
            <a:lvl1pPr lvl="0" algn="ctr">
              <a:lnSpc>
                <a:spcPct val="100000"/>
              </a:lnSpc>
              <a:spcBef>
                <a:spcPts val="0"/>
              </a:spcBef>
              <a:spcAft>
                <a:spcPts val="0"/>
              </a:spcAft>
              <a:buClr>
                <a:schemeClr val="dk1"/>
              </a:buClr>
              <a:buSzPts val="3600"/>
              <a:buFont typeface="Roboto Light"/>
              <a:buNone/>
              <a:defRPr sz="3600">
                <a:solidFill>
                  <a:schemeClr val="dk1"/>
                </a:solidFill>
                <a:latin typeface="Roboto Light"/>
                <a:ea typeface="Roboto Light"/>
                <a:cs typeface="Roboto Light"/>
                <a:sym typeface="Roboto Light"/>
              </a:defRPr>
            </a:lvl1pPr>
            <a:lvl2pPr lvl="1" algn="ctr">
              <a:lnSpc>
                <a:spcPct val="100000"/>
              </a:lnSpc>
              <a:spcBef>
                <a:spcPts val="0"/>
              </a:spcBef>
              <a:spcAft>
                <a:spcPts val="0"/>
              </a:spcAft>
              <a:buClr>
                <a:schemeClr val="dk1"/>
              </a:buClr>
              <a:buSzPts val="1400"/>
              <a:buNone/>
              <a:defRPr>
                <a:solidFill>
                  <a:schemeClr val="dk1"/>
                </a:solidFill>
              </a:defRPr>
            </a:lvl2pPr>
            <a:lvl3pPr lvl="2" algn="ctr">
              <a:lnSpc>
                <a:spcPct val="100000"/>
              </a:lnSpc>
              <a:spcBef>
                <a:spcPts val="0"/>
              </a:spcBef>
              <a:spcAft>
                <a:spcPts val="0"/>
              </a:spcAft>
              <a:buClr>
                <a:schemeClr val="dk1"/>
              </a:buClr>
              <a:buSzPts val="1400"/>
              <a:buNone/>
              <a:defRPr>
                <a:solidFill>
                  <a:schemeClr val="dk1"/>
                </a:solidFill>
              </a:defRPr>
            </a:lvl3pPr>
            <a:lvl4pPr lvl="3" algn="ctr">
              <a:lnSpc>
                <a:spcPct val="100000"/>
              </a:lnSpc>
              <a:spcBef>
                <a:spcPts val="0"/>
              </a:spcBef>
              <a:spcAft>
                <a:spcPts val="0"/>
              </a:spcAft>
              <a:buClr>
                <a:schemeClr val="dk1"/>
              </a:buClr>
              <a:buSzPts val="1400"/>
              <a:buNone/>
              <a:defRPr>
                <a:solidFill>
                  <a:schemeClr val="dk1"/>
                </a:solidFill>
              </a:defRPr>
            </a:lvl4pPr>
            <a:lvl5pPr lvl="4" algn="ctr">
              <a:lnSpc>
                <a:spcPct val="100000"/>
              </a:lnSpc>
              <a:spcBef>
                <a:spcPts val="0"/>
              </a:spcBef>
              <a:spcAft>
                <a:spcPts val="0"/>
              </a:spcAft>
              <a:buClr>
                <a:schemeClr val="dk1"/>
              </a:buClr>
              <a:buSzPts val="1400"/>
              <a:buNone/>
              <a:defRPr>
                <a:solidFill>
                  <a:schemeClr val="dk1"/>
                </a:solidFill>
              </a:defRPr>
            </a:lvl5pPr>
            <a:lvl6pPr lvl="5" algn="ctr">
              <a:lnSpc>
                <a:spcPct val="100000"/>
              </a:lnSpc>
              <a:spcBef>
                <a:spcPts val="0"/>
              </a:spcBef>
              <a:spcAft>
                <a:spcPts val="0"/>
              </a:spcAft>
              <a:buClr>
                <a:schemeClr val="dk1"/>
              </a:buClr>
              <a:buSzPts val="1400"/>
              <a:buNone/>
              <a:defRPr>
                <a:solidFill>
                  <a:schemeClr val="dk1"/>
                </a:solidFill>
              </a:defRPr>
            </a:lvl6pPr>
            <a:lvl7pPr lvl="6" algn="ctr">
              <a:lnSpc>
                <a:spcPct val="100000"/>
              </a:lnSpc>
              <a:spcBef>
                <a:spcPts val="0"/>
              </a:spcBef>
              <a:spcAft>
                <a:spcPts val="0"/>
              </a:spcAft>
              <a:buClr>
                <a:schemeClr val="dk1"/>
              </a:buClr>
              <a:buSzPts val="1400"/>
              <a:buNone/>
              <a:defRPr>
                <a:solidFill>
                  <a:schemeClr val="dk1"/>
                </a:solidFill>
              </a:defRPr>
            </a:lvl7pPr>
            <a:lvl8pPr lvl="7" algn="ctr">
              <a:lnSpc>
                <a:spcPct val="100000"/>
              </a:lnSpc>
              <a:spcBef>
                <a:spcPts val="0"/>
              </a:spcBef>
              <a:spcAft>
                <a:spcPts val="0"/>
              </a:spcAft>
              <a:buClr>
                <a:schemeClr val="dk1"/>
              </a:buClr>
              <a:buSzPts val="1400"/>
              <a:buNone/>
              <a:defRPr>
                <a:solidFill>
                  <a:schemeClr val="dk1"/>
                </a:solidFill>
              </a:defRPr>
            </a:lvl8pPr>
            <a:lvl9pPr lvl="8" algn="ctr">
              <a:lnSpc>
                <a:spcPct val="100000"/>
              </a:lnSpc>
              <a:spcBef>
                <a:spcPts val="0"/>
              </a:spcBef>
              <a:spcAft>
                <a:spcPts val="0"/>
              </a:spcAft>
              <a:buClr>
                <a:schemeClr val="dk1"/>
              </a:buClr>
              <a:buSzPts val="1400"/>
              <a:buNone/>
              <a:defRPr>
                <a:solidFill>
                  <a:schemeClr val="dk1"/>
                </a:solidFill>
              </a:defRPr>
            </a:lvl9pPr>
          </a:lstStyle>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18 Divider or Quote">
  <p:cSld name="CUSTOM_1_1_3">
    <p:spTree>
      <p:nvGrpSpPr>
        <p:cNvPr id="201" name="Shape 201"/>
        <p:cNvGrpSpPr/>
        <p:nvPr/>
      </p:nvGrpSpPr>
      <p:grpSpPr>
        <a:xfrm>
          <a:off x="0" y="0"/>
          <a:ext cx="0" cy="0"/>
          <a:chOff x="0" y="0"/>
          <a:chExt cx="0" cy="0"/>
        </a:xfrm>
      </p:grpSpPr>
      <p:sp>
        <p:nvSpPr>
          <p:cNvPr id="202" name="Google Shape;202;p39"/>
          <p:cNvSpPr/>
          <p:nvPr/>
        </p:nvSpPr>
        <p:spPr>
          <a:xfrm flipH="1" rot="10800000">
            <a:off x="0" y="-126"/>
            <a:ext cx="9144000" cy="3659700"/>
          </a:xfrm>
          <a:prstGeom prst="rect">
            <a:avLst/>
          </a:prstGeom>
          <a:solidFill>
            <a:schemeClr val="dk2"/>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rgbClr val="FFFFFF"/>
              </a:solidFill>
              <a:latin typeface="Calibri"/>
              <a:ea typeface="Calibri"/>
              <a:cs typeface="Calibri"/>
              <a:sym typeface="Calibri"/>
            </a:endParaRPr>
          </a:p>
        </p:txBody>
      </p:sp>
      <p:pic>
        <p:nvPicPr>
          <p:cNvPr id="203" name="Google Shape;203;p39" title="ASC_logo_symbol_blk.png"/>
          <p:cNvPicPr preferRelativeResize="0"/>
          <p:nvPr/>
        </p:nvPicPr>
        <p:blipFill rotWithShape="1">
          <a:blip r:embed="rId2">
            <a:alphaModFix/>
          </a:blip>
          <a:srcRect b="209" l="0" r="0" t="209"/>
          <a:stretch/>
        </p:blipFill>
        <p:spPr>
          <a:xfrm>
            <a:off x="274320" y="4644530"/>
            <a:ext cx="301752" cy="261518"/>
          </a:xfrm>
          <a:prstGeom prst="rect">
            <a:avLst/>
          </a:prstGeom>
          <a:noFill/>
          <a:ln>
            <a:noFill/>
          </a:ln>
        </p:spPr>
      </p:pic>
      <p:sp>
        <p:nvSpPr>
          <p:cNvPr id="204" name="Google Shape;204;p39"/>
          <p:cNvSpPr txBox="1"/>
          <p:nvPr/>
        </p:nvSpPr>
        <p:spPr>
          <a:xfrm>
            <a:off x="7469594" y="4802558"/>
            <a:ext cx="1362300" cy="103500"/>
          </a:xfrm>
          <a:prstGeom prst="rect">
            <a:avLst/>
          </a:prstGeom>
          <a:noFill/>
          <a:ln>
            <a:noFill/>
          </a:ln>
        </p:spPr>
        <p:txBody>
          <a:bodyPr anchorCtr="0" anchor="t" bIns="0" lIns="0" spcFirstLastPara="1" rIns="0" wrap="square" tIns="11025">
            <a:spAutoFit/>
          </a:bodyPr>
          <a:lstStyle/>
          <a:p>
            <a:pPr indent="0" lvl="0" marL="0" rtl="0" algn="r">
              <a:lnSpc>
                <a:spcPct val="100000"/>
              </a:lnSpc>
              <a:spcBef>
                <a:spcPts val="0"/>
              </a:spcBef>
              <a:spcAft>
                <a:spcPts val="0"/>
              </a:spcAft>
              <a:buNone/>
            </a:pPr>
            <a:r>
              <a:rPr lang="en" sz="600">
                <a:latin typeface="Roboto"/>
                <a:ea typeface="Roboto"/>
                <a:cs typeface="Roboto"/>
                <a:sym typeface="Roboto"/>
              </a:rPr>
              <a:t>© Ascension 2025. All rights reserved.</a:t>
            </a:r>
            <a:endParaRPr sz="600">
              <a:latin typeface="Roboto"/>
              <a:ea typeface="Roboto"/>
              <a:cs typeface="Roboto"/>
              <a:sym typeface="Roboto"/>
            </a:endParaRPr>
          </a:p>
        </p:txBody>
      </p:sp>
      <p:cxnSp>
        <p:nvCxnSpPr>
          <p:cNvPr id="205" name="Google Shape;205;p39"/>
          <p:cNvCxnSpPr/>
          <p:nvPr/>
        </p:nvCxnSpPr>
        <p:spPr>
          <a:xfrm>
            <a:off x="293400" y="4486275"/>
            <a:ext cx="8557200" cy="0"/>
          </a:xfrm>
          <a:prstGeom prst="straightConnector1">
            <a:avLst/>
          </a:prstGeom>
          <a:noFill/>
          <a:ln cap="flat" cmpd="sng" w="9525">
            <a:solidFill>
              <a:srgbClr val="000000"/>
            </a:solidFill>
            <a:prstDash val="solid"/>
            <a:miter lim="800000"/>
            <a:headEnd len="sm" w="sm" type="none"/>
            <a:tailEnd len="sm" w="sm" type="none"/>
          </a:ln>
        </p:spPr>
      </p:cxnSp>
      <p:sp>
        <p:nvSpPr>
          <p:cNvPr id="206" name="Google Shape;206;p39"/>
          <p:cNvSpPr txBox="1"/>
          <p:nvPr>
            <p:ph idx="1" type="subTitle"/>
          </p:nvPr>
        </p:nvSpPr>
        <p:spPr>
          <a:xfrm>
            <a:off x="965400" y="1883751"/>
            <a:ext cx="7213200" cy="1754400"/>
          </a:xfrm>
          <a:prstGeom prst="rect">
            <a:avLst/>
          </a:prstGeom>
        </p:spPr>
        <p:txBody>
          <a:bodyPr anchorCtr="0" anchor="t" bIns="0" lIns="0" spcFirstLastPara="1" rIns="0" wrap="square" tIns="0">
            <a:noAutofit/>
          </a:bodyPr>
          <a:lstStyle>
            <a:lvl1pPr lvl="0" algn="ctr">
              <a:spcBef>
                <a:spcPts val="0"/>
              </a:spcBef>
              <a:spcAft>
                <a:spcPts val="0"/>
              </a:spcAft>
              <a:buClr>
                <a:schemeClr val="lt1"/>
              </a:buClr>
              <a:buSzPts val="2000"/>
              <a:buNone/>
              <a:defRPr b="1" sz="2000">
                <a:solidFill>
                  <a:schemeClr val="lt1"/>
                </a:solidFill>
              </a:defRPr>
            </a:lvl1pPr>
            <a:lvl2pPr lvl="1">
              <a:spcBef>
                <a:spcPts val="0"/>
              </a:spcBef>
              <a:spcAft>
                <a:spcPts val="0"/>
              </a:spcAft>
              <a:buClr>
                <a:schemeClr val="lt1"/>
              </a:buClr>
              <a:buSzPts val="2000"/>
              <a:buNone/>
              <a:defRPr b="1" sz="2000">
                <a:solidFill>
                  <a:schemeClr val="lt1"/>
                </a:solidFill>
              </a:defRPr>
            </a:lvl2pPr>
            <a:lvl3pPr lvl="2">
              <a:spcBef>
                <a:spcPts val="0"/>
              </a:spcBef>
              <a:spcAft>
                <a:spcPts val="0"/>
              </a:spcAft>
              <a:buClr>
                <a:schemeClr val="lt1"/>
              </a:buClr>
              <a:buSzPts val="2000"/>
              <a:buNone/>
              <a:defRPr b="1" sz="2000">
                <a:solidFill>
                  <a:schemeClr val="lt1"/>
                </a:solidFill>
              </a:defRPr>
            </a:lvl3pPr>
            <a:lvl4pPr lvl="3">
              <a:spcBef>
                <a:spcPts val="0"/>
              </a:spcBef>
              <a:spcAft>
                <a:spcPts val="0"/>
              </a:spcAft>
              <a:buClr>
                <a:schemeClr val="lt1"/>
              </a:buClr>
              <a:buSzPts val="2000"/>
              <a:buNone/>
              <a:defRPr b="1" sz="2000">
                <a:solidFill>
                  <a:schemeClr val="lt1"/>
                </a:solidFill>
              </a:defRPr>
            </a:lvl4pPr>
            <a:lvl5pPr lvl="4">
              <a:spcBef>
                <a:spcPts val="0"/>
              </a:spcBef>
              <a:spcAft>
                <a:spcPts val="0"/>
              </a:spcAft>
              <a:buClr>
                <a:schemeClr val="lt1"/>
              </a:buClr>
              <a:buSzPts val="2000"/>
              <a:buNone/>
              <a:defRPr b="1" sz="2000">
                <a:solidFill>
                  <a:schemeClr val="lt1"/>
                </a:solidFill>
              </a:defRPr>
            </a:lvl5pPr>
            <a:lvl6pPr lvl="5">
              <a:spcBef>
                <a:spcPts val="0"/>
              </a:spcBef>
              <a:spcAft>
                <a:spcPts val="0"/>
              </a:spcAft>
              <a:buClr>
                <a:schemeClr val="lt1"/>
              </a:buClr>
              <a:buSzPts val="2000"/>
              <a:buNone/>
              <a:defRPr b="1" sz="2000">
                <a:solidFill>
                  <a:schemeClr val="lt1"/>
                </a:solidFill>
              </a:defRPr>
            </a:lvl6pPr>
            <a:lvl7pPr lvl="6">
              <a:spcBef>
                <a:spcPts val="0"/>
              </a:spcBef>
              <a:spcAft>
                <a:spcPts val="0"/>
              </a:spcAft>
              <a:buClr>
                <a:schemeClr val="lt1"/>
              </a:buClr>
              <a:buSzPts val="2000"/>
              <a:buNone/>
              <a:defRPr b="1" sz="2000">
                <a:solidFill>
                  <a:schemeClr val="lt1"/>
                </a:solidFill>
              </a:defRPr>
            </a:lvl7pPr>
            <a:lvl8pPr lvl="7">
              <a:spcBef>
                <a:spcPts val="0"/>
              </a:spcBef>
              <a:spcAft>
                <a:spcPts val="0"/>
              </a:spcAft>
              <a:buClr>
                <a:schemeClr val="lt1"/>
              </a:buClr>
              <a:buSzPts val="2000"/>
              <a:buNone/>
              <a:defRPr b="1" sz="2000">
                <a:solidFill>
                  <a:schemeClr val="lt1"/>
                </a:solidFill>
              </a:defRPr>
            </a:lvl8pPr>
            <a:lvl9pPr lvl="8">
              <a:spcBef>
                <a:spcPts val="0"/>
              </a:spcBef>
              <a:spcAft>
                <a:spcPts val="0"/>
              </a:spcAft>
              <a:buClr>
                <a:schemeClr val="lt1"/>
              </a:buClr>
              <a:buSzPts val="2000"/>
              <a:buNone/>
              <a:defRPr b="1" sz="2000">
                <a:solidFill>
                  <a:schemeClr val="lt1"/>
                </a:solidFill>
              </a:defRPr>
            </a:lvl9pPr>
          </a:lstStyle>
          <a:p/>
        </p:txBody>
      </p:sp>
      <p:sp>
        <p:nvSpPr>
          <p:cNvPr id="207" name="Google Shape;207;p39"/>
          <p:cNvSpPr txBox="1"/>
          <p:nvPr>
            <p:ph type="title"/>
          </p:nvPr>
        </p:nvSpPr>
        <p:spPr>
          <a:xfrm>
            <a:off x="965400" y="1"/>
            <a:ext cx="7213200" cy="1754400"/>
          </a:xfrm>
          <a:prstGeom prst="rect">
            <a:avLst/>
          </a:prstGeom>
          <a:noFill/>
          <a:ln>
            <a:noFill/>
          </a:ln>
        </p:spPr>
        <p:txBody>
          <a:bodyPr anchorCtr="0" anchor="b" bIns="0" lIns="0" spcFirstLastPara="1" rIns="0" wrap="square" tIns="0">
            <a:noAutofit/>
          </a:bodyPr>
          <a:lstStyle>
            <a:lvl1pPr lvl="0" algn="ctr">
              <a:lnSpc>
                <a:spcPct val="100000"/>
              </a:lnSpc>
              <a:spcBef>
                <a:spcPts val="0"/>
              </a:spcBef>
              <a:spcAft>
                <a:spcPts val="0"/>
              </a:spcAft>
              <a:buClr>
                <a:schemeClr val="lt1"/>
              </a:buClr>
              <a:buSzPts val="3600"/>
              <a:buFont typeface="Roboto Light"/>
              <a:buNone/>
              <a:defRPr sz="3600">
                <a:solidFill>
                  <a:schemeClr val="lt1"/>
                </a:solidFill>
                <a:latin typeface="Roboto Light"/>
                <a:ea typeface="Roboto Light"/>
                <a:cs typeface="Roboto Light"/>
                <a:sym typeface="Roboto Light"/>
              </a:defRPr>
            </a:lvl1pPr>
            <a:lvl2pPr lvl="1" algn="ctr">
              <a:lnSpc>
                <a:spcPct val="100000"/>
              </a:lnSpc>
              <a:spcBef>
                <a:spcPts val="0"/>
              </a:spcBef>
              <a:spcAft>
                <a:spcPts val="0"/>
              </a:spcAft>
              <a:buClr>
                <a:schemeClr val="lt1"/>
              </a:buClr>
              <a:buSzPts val="1400"/>
              <a:buNone/>
              <a:defRPr>
                <a:solidFill>
                  <a:schemeClr val="lt1"/>
                </a:solidFill>
              </a:defRPr>
            </a:lvl2pPr>
            <a:lvl3pPr lvl="2" algn="ctr">
              <a:lnSpc>
                <a:spcPct val="100000"/>
              </a:lnSpc>
              <a:spcBef>
                <a:spcPts val="0"/>
              </a:spcBef>
              <a:spcAft>
                <a:spcPts val="0"/>
              </a:spcAft>
              <a:buClr>
                <a:schemeClr val="lt1"/>
              </a:buClr>
              <a:buSzPts val="1400"/>
              <a:buNone/>
              <a:defRPr>
                <a:solidFill>
                  <a:schemeClr val="lt1"/>
                </a:solidFill>
              </a:defRPr>
            </a:lvl3pPr>
            <a:lvl4pPr lvl="3" algn="ctr">
              <a:lnSpc>
                <a:spcPct val="100000"/>
              </a:lnSpc>
              <a:spcBef>
                <a:spcPts val="0"/>
              </a:spcBef>
              <a:spcAft>
                <a:spcPts val="0"/>
              </a:spcAft>
              <a:buClr>
                <a:schemeClr val="lt1"/>
              </a:buClr>
              <a:buSzPts val="1400"/>
              <a:buNone/>
              <a:defRPr>
                <a:solidFill>
                  <a:schemeClr val="lt1"/>
                </a:solidFill>
              </a:defRPr>
            </a:lvl4pPr>
            <a:lvl5pPr lvl="4" algn="ctr">
              <a:lnSpc>
                <a:spcPct val="100000"/>
              </a:lnSpc>
              <a:spcBef>
                <a:spcPts val="0"/>
              </a:spcBef>
              <a:spcAft>
                <a:spcPts val="0"/>
              </a:spcAft>
              <a:buClr>
                <a:schemeClr val="lt1"/>
              </a:buClr>
              <a:buSzPts val="1400"/>
              <a:buNone/>
              <a:defRPr>
                <a:solidFill>
                  <a:schemeClr val="lt1"/>
                </a:solidFill>
              </a:defRPr>
            </a:lvl5pPr>
            <a:lvl6pPr lvl="5" algn="ctr">
              <a:lnSpc>
                <a:spcPct val="100000"/>
              </a:lnSpc>
              <a:spcBef>
                <a:spcPts val="0"/>
              </a:spcBef>
              <a:spcAft>
                <a:spcPts val="0"/>
              </a:spcAft>
              <a:buClr>
                <a:schemeClr val="lt1"/>
              </a:buClr>
              <a:buSzPts val="1400"/>
              <a:buNone/>
              <a:defRPr>
                <a:solidFill>
                  <a:schemeClr val="lt1"/>
                </a:solidFill>
              </a:defRPr>
            </a:lvl6pPr>
            <a:lvl7pPr lvl="6" algn="ctr">
              <a:lnSpc>
                <a:spcPct val="100000"/>
              </a:lnSpc>
              <a:spcBef>
                <a:spcPts val="0"/>
              </a:spcBef>
              <a:spcAft>
                <a:spcPts val="0"/>
              </a:spcAft>
              <a:buClr>
                <a:schemeClr val="lt1"/>
              </a:buClr>
              <a:buSzPts val="1400"/>
              <a:buNone/>
              <a:defRPr>
                <a:solidFill>
                  <a:schemeClr val="lt1"/>
                </a:solidFill>
              </a:defRPr>
            </a:lvl7pPr>
            <a:lvl8pPr lvl="7" algn="ctr">
              <a:lnSpc>
                <a:spcPct val="100000"/>
              </a:lnSpc>
              <a:spcBef>
                <a:spcPts val="0"/>
              </a:spcBef>
              <a:spcAft>
                <a:spcPts val="0"/>
              </a:spcAft>
              <a:buClr>
                <a:schemeClr val="lt1"/>
              </a:buClr>
              <a:buSzPts val="1400"/>
              <a:buNone/>
              <a:defRPr>
                <a:solidFill>
                  <a:schemeClr val="lt1"/>
                </a:solidFill>
              </a:defRPr>
            </a:lvl8pPr>
            <a:lvl9pPr lvl="8" algn="ctr">
              <a:lnSpc>
                <a:spcPct val="100000"/>
              </a:lnSpc>
              <a:spcBef>
                <a:spcPts val="0"/>
              </a:spcBef>
              <a:spcAft>
                <a:spcPts val="0"/>
              </a:spcAft>
              <a:buClr>
                <a:schemeClr val="lt1"/>
              </a:buClr>
              <a:buSzPts val="1400"/>
              <a:buNone/>
              <a:defRPr>
                <a:solidFill>
                  <a:schemeClr val="lt1"/>
                </a:solidFill>
              </a:defRPr>
            </a:lvl9pPr>
          </a:lstStyle>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19 Divider or Quote">
  <p:cSld name="CUSTOM_1_1_2_1">
    <p:spTree>
      <p:nvGrpSpPr>
        <p:cNvPr id="208" name="Shape 208"/>
        <p:cNvGrpSpPr/>
        <p:nvPr/>
      </p:nvGrpSpPr>
      <p:grpSpPr>
        <a:xfrm>
          <a:off x="0" y="0"/>
          <a:ext cx="0" cy="0"/>
          <a:chOff x="0" y="0"/>
          <a:chExt cx="0" cy="0"/>
        </a:xfrm>
      </p:grpSpPr>
      <p:sp>
        <p:nvSpPr>
          <p:cNvPr id="209" name="Google Shape;209;p40"/>
          <p:cNvSpPr/>
          <p:nvPr/>
        </p:nvSpPr>
        <p:spPr>
          <a:xfrm flipH="1" rot="10800000">
            <a:off x="0" y="-126"/>
            <a:ext cx="9144000" cy="3659700"/>
          </a:xfrm>
          <a:prstGeom prst="rect">
            <a:avLst/>
          </a:prstGeom>
          <a:solidFill>
            <a:srgbClr val="1E69D2"/>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rgbClr val="FFFFFF"/>
              </a:solidFill>
              <a:latin typeface="Calibri"/>
              <a:ea typeface="Calibri"/>
              <a:cs typeface="Calibri"/>
              <a:sym typeface="Calibri"/>
            </a:endParaRPr>
          </a:p>
        </p:txBody>
      </p:sp>
      <p:pic>
        <p:nvPicPr>
          <p:cNvPr id="210" name="Google Shape;210;p40" title="ASC_logo_symbol_blk.png"/>
          <p:cNvPicPr preferRelativeResize="0"/>
          <p:nvPr/>
        </p:nvPicPr>
        <p:blipFill rotWithShape="1">
          <a:blip r:embed="rId2">
            <a:alphaModFix/>
          </a:blip>
          <a:srcRect b="209" l="0" r="0" t="209"/>
          <a:stretch/>
        </p:blipFill>
        <p:spPr>
          <a:xfrm>
            <a:off x="274320" y="4644530"/>
            <a:ext cx="301752" cy="261518"/>
          </a:xfrm>
          <a:prstGeom prst="rect">
            <a:avLst/>
          </a:prstGeom>
          <a:noFill/>
          <a:ln>
            <a:noFill/>
          </a:ln>
        </p:spPr>
      </p:pic>
      <p:sp>
        <p:nvSpPr>
          <p:cNvPr id="211" name="Google Shape;211;p40"/>
          <p:cNvSpPr txBox="1"/>
          <p:nvPr/>
        </p:nvSpPr>
        <p:spPr>
          <a:xfrm>
            <a:off x="7469594" y="4802558"/>
            <a:ext cx="1362300" cy="103500"/>
          </a:xfrm>
          <a:prstGeom prst="rect">
            <a:avLst/>
          </a:prstGeom>
          <a:noFill/>
          <a:ln>
            <a:noFill/>
          </a:ln>
        </p:spPr>
        <p:txBody>
          <a:bodyPr anchorCtr="0" anchor="t" bIns="0" lIns="0" spcFirstLastPara="1" rIns="0" wrap="square" tIns="11025">
            <a:spAutoFit/>
          </a:bodyPr>
          <a:lstStyle/>
          <a:p>
            <a:pPr indent="0" lvl="0" marL="0" rtl="0" algn="r">
              <a:lnSpc>
                <a:spcPct val="100000"/>
              </a:lnSpc>
              <a:spcBef>
                <a:spcPts val="0"/>
              </a:spcBef>
              <a:spcAft>
                <a:spcPts val="0"/>
              </a:spcAft>
              <a:buNone/>
            </a:pPr>
            <a:r>
              <a:rPr lang="en" sz="600">
                <a:latin typeface="Roboto"/>
                <a:ea typeface="Roboto"/>
                <a:cs typeface="Roboto"/>
                <a:sym typeface="Roboto"/>
              </a:rPr>
              <a:t>© Ascension 2025. All rights reserved.</a:t>
            </a:r>
            <a:endParaRPr sz="600">
              <a:latin typeface="Roboto"/>
              <a:ea typeface="Roboto"/>
              <a:cs typeface="Roboto"/>
              <a:sym typeface="Roboto"/>
            </a:endParaRPr>
          </a:p>
        </p:txBody>
      </p:sp>
      <p:cxnSp>
        <p:nvCxnSpPr>
          <p:cNvPr id="212" name="Google Shape;212;p40"/>
          <p:cNvCxnSpPr/>
          <p:nvPr/>
        </p:nvCxnSpPr>
        <p:spPr>
          <a:xfrm>
            <a:off x="293400" y="4486275"/>
            <a:ext cx="8557200" cy="0"/>
          </a:xfrm>
          <a:prstGeom prst="straightConnector1">
            <a:avLst/>
          </a:prstGeom>
          <a:noFill/>
          <a:ln cap="flat" cmpd="sng" w="9525">
            <a:solidFill>
              <a:srgbClr val="000000"/>
            </a:solidFill>
            <a:prstDash val="solid"/>
            <a:miter lim="800000"/>
            <a:headEnd len="sm" w="sm" type="none"/>
            <a:tailEnd len="sm" w="sm" type="none"/>
          </a:ln>
        </p:spPr>
      </p:cxnSp>
      <p:sp>
        <p:nvSpPr>
          <p:cNvPr id="213" name="Google Shape;213;p40"/>
          <p:cNvSpPr txBox="1"/>
          <p:nvPr>
            <p:ph idx="1" type="subTitle"/>
          </p:nvPr>
        </p:nvSpPr>
        <p:spPr>
          <a:xfrm>
            <a:off x="965400" y="1883751"/>
            <a:ext cx="7213200" cy="1754400"/>
          </a:xfrm>
          <a:prstGeom prst="rect">
            <a:avLst/>
          </a:prstGeom>
        </p:spPr>
        <p:txBody>
          <a:bodyPr anchorCtr="0" anchor="t" bIns="0" lIns="0" spcFirstLastPara="1" rIns="0" wrap="square" tIns="0">
            <a:noAutofit/>
          </a:bodyPr>
          <a:lstStyle>
            <a:lvl1pPr lvl="0" algn="ctr">
              <a:spcBef>
                <a:spcPts val="0"/>
              </a:spcBef>
              <a:spcAft>
                <a:spcPts val="0"/>
              </a:spcAft>
              <a:buClr>
                <a:schemeClr val="lt1"/>
              </a:buClr>
              <a:buSzPts val="2000"/>
              <a:buNone/>
              <a:defRPr b="1" sz="2000">
                <a:solidFill>
                  <a:schemeClr val="lt1"/>
                </a:solidFill>
              </a:defRPr>
            </a:lvl1pPr>
            <a:lvl2pPr lvl="1">
              <a:spcBef>
                <a:spcPts val="0"/>
              </a:spcBef>
              <a:spcAft>
                <a:spcPts val="0"/>
              </a:spcAft>
              <a:buClr>
                <a:schemeClr val="lt1"/>
              </a:buClr>
              <a:buSzPts val="2000"/>
              <a:buNone/>
              <a:defRPr b="1" sz="2000">
                <a:solidFill>
                  <a:schemeClr val="lt1"/>
                </a:solidFill>
              </a:defRPr>
            </a:lvl2pPr>
            <a:lvl3pPr lvl="2">
              <a:spcBef>
                <a:spcPts val="0"/>
              </a:spcBef>
              <a:spcAft>
                <a:spcPts val="0"/>
              </a:spcAft>
              <a:buClr>
                <a:schemeClr val="lt1"/>
              </a:buClr>
              <a:buSzPts val="2000"/>
              <a:buNone/>
              <a:defRPr b="1" sz="2000">
                <a:solidFill>
                  <a:schemeClr val="lt1"/>
                </a:solidFill>
              </a:defRPr>
            </a:lvl3pPr>
            <a:lvl4pPr lvl="3">
              <a:spcBef>
                <a:spcPts val="0"/>
              </a:spcBef>
              <a:spcAft>
                <a:spcPts val="0"/>
              </a:spcAft>
              <a:buClr>
                <a:schemeClr val="lt1"/>
              </a:buClr>
              <a:buSzPts val="2000"/>
              <a:buNone/>
              <a:defRPr b="1" sz="2000">
                <a:solidFill>
                  <a:schemeClr val="lt1"/>
                </a:solidFill>
              </a:defRPr>
            </a:lvl4pPr>
            <a:lvl5pPr lvl="4">
              <a:spcBef>
                <a:spcPts val="0"/>
              </a:spcBef>
              <a:spcAft>
                <a:spcPts val="0"/>
              </a:spcAft>
              <a:buClr>
                <a:schemeClr val="lt1"/>
              </a:buClr>
              <a:buSzPts val="2000"/>
              <a:buNone/>
              <a:defRPr b="1" sz="2000">
                <a:solidFill>
                  <a:schemeClr val="lt1"/>
                </a:solidFill>
              </a:defRPr>
            </a:lvl5pPr>
            <a:lvl6pPr lvl="5">
              <a:spcBef>
                <a:spcPts val="0"/>
              </a:spcBef>
              <a:spcAft>
                <a:spcPts val="0"/>
              </a:spcAft>
              <a:buClr>
                <a:schemeClr val="lt1"/>
              </a:buClr>
              <a:buSzPts val="2000"/>
              <a:buNone/>
              <a:defRPr b="1" sz="2000">
                <a:solidFill>
                  <a:schemeClr val="lt1"/>
                </a:solidFill>
              </a:defRPr>
            </a:lvl6pPr>
            <a:lvl7pPr lvl="6">
              <a:spcBef>
                <a:spcPts val="0"/>
              </a:spcBef>
              <a:spcAft>
                <a:spcPts val="0"/>
              </a:spcAft>
              <a:buClr>
                <a:schemeClr val="lt1"/>
              </a:buClr>
              <a:buSzPts val="2000"/>
              <a:buNone/>
              <a:defRPr b="1" sz="2000">
                <a:solidFill>
                  <a:schemeClr val="lt1"/>
                </a:solidFill>
              </a:defRPr>
            </a:lvl7pPr>
            <a:lvl8pPr lvl="7">
              <a:spcBef>
                <a:spcPts val="0"/>
              </a:spcBef>
              <a:spcAft>
                <a:spcPts val="0"/>
              </a:spcAft>
              <a:buClr>
                <a:schemeClr val="lt1"/>
              </a:buClr>
              <a:buSzPts val="2000"/>
              <a:buNone/>
              <a:defRPr b="1" sz="2000">
                <a:solidFill>
                  <a:schemeClr val="lt1"/>
                </a:solidFill>
              </a:defRPr>
            </a:lvl8pPr>
            <a:lvl9pPr lvl="8">
              <a:spcBef>
                <a:spcPts val="0"/>
              </a:spcBef>
              <a:spcAft>
                <a:spcPts val="0"/>
              </a:spcAft>
              <a:buClr>
                <a:schemeClr val="lt1"/>
              </a:buClr>
              <a:buSzPts val="2000"/>
              <a:buNone/>
              <a:defRPr b="1" sz="2000">
                <a:solidFill>
                  <a:schemeClr val="lt1"/>
                </a:solidFill>
              </a:defRPr>
            </a:lvl9pPr>
          </a:lstStyle>
          <a:p/>
        </p:txBody>
      </p:sp>
      <p:sp>
        <p:nvSpPr>
          <p:cNvPr id="214" name="Google Shape;214;p40"/>
          <p:cNvSpPr txBox="1"/>
          <p:nvPr>
            <p:ph type="title"/>
          </p:nvPr>
        </p:nvSpPr>
        <p:spPr>
          <a:xfrm>
            <a:off x="965400" y="1"/>
            <a:ext cx="7213200" cy="1754400"/>
          </a:xfrm>
          <a:prstGeom prst="rect">
            <a:avLst/>
          </a:prstGeom>
          <a:noFill/>
          <a:ln>
            <a:noFill/>
          </a:ln>
        </p:spPr>
        <p:txBody>
          <a:bodyPr anchorCtr="0" anchor="b" bIns="0" lIns="0" spcFirstLastPara="1" rIns="0" wrap="square" tIns="0">
            <a:noAutofit/>
          </a:bodyPr>
          <a:lstStyle>
            <a:lvl1pPr lvl="0" algn="ctr">
              <a:lnSpc>
                <a:spcPct val="100000"/>
              </a:lnSpc>
              <a:spcBef>
                <a:spcPts val="0"/>
              </a:spcBef>
              <a:spcAft>
                <a:spcPts val="0"/>
              </a:spcAft>
              <a:buClr>
                <a:schemeClr val="lt1"/>
              </a:buClr>
              <a:buSzPts val="3600"/>
              <a:buFont typeface="Roboto Light"/>
              <a:buNone/>
              <a:defRPr sz="3600">
                <a:solidFill>
                  <a:schemeClr val="lt1"/>
                </a:solidFill>
                <a:latin typeface="Roboto Light"/>
                <a:ea typeface="Roboto Light"/>
                <a:cs typeface="Roboto Light"/>
                <a:sym typeface="Roboto Light"/>
              </a:defRPr>
            </a:lvl1pPr>
            <a:lvl2pPr lvl="1" algn="ctr">
              <a:lnSpc>
                <a:spcPct val="100000"/>
              </a:lnSpc>
              <a:spcBef>
                <a:spcPts val="0"/>
              </a:spcBef>
              <a:spcAft>
                <a:spcPts val="0"/>
              </a:spcAft>
              <a:buClr>
                <a:schemeClr val="lt1"/>
              </a:buClr>
              <a:buSzPts val="1400"/>
              <a:buNone/>
              <a:defRPr>
                <a:solidFill>
                  <a:schemeClr val="lt1"/>
                </a:solidFill>
              </a:defRPr>
            </a:lvl2pPr>
            <a:lvl3pPr lvl="2" algn="ctr">
              <a:lnSpc>
                <a:spcPct val="100000"/>
              </a:lnSpc>
              <a:spcBef>
                <a:spcPts val="0"/>
              </a:spcBef>
              <a:spcAft>
                <a:spcPts val="0"/>
              </a:spcAft>
              <a:buClr>
                <a:schemeClr val="lt1"/>
              </a:buClr>
              <a:buSzPts val="1400"/>
              <a:buNone/>
              <a:defRPr>
                <a:solidFill>
                  <a:schemeClr val="lt1"/>
                </a:solidFill>
              </a:defRPr>
            </a:lvl3pPr>
            <a:lvl4pPr lvl="3" algn="ctr">
              <a:lnSpc>
                <a:spcPct val="100000"/>
              </a:lnSpc>
              <a:spcBef>
                <a:spcPts val="0"/>
              </a:spcBef>
              <a:spcAft>
                <a:spcPts val="0"/>
              </a:spcAft>
              <a:buClr>
                <a:schemeClr val="lt1"/>
              </a:buClr>
              <a:buSzPts val="1400"/>
              <a:buNone/>
              <a:defRPr>
                <a:solidFill>
                  <a:schemeClr val="lt1"/>
                </a:solidFill>
              </a:defRPr>
            </a:lvl4pPr>
            <a:lvl5pPr lvl="4" algn="ctr">
              <a:lnSpc>
                <a:spcPct val="100000"/>
              </a:lnSpc>
              <a:spcBef>
                <a:spcPts val="0"/>
              </a:spcBef>
              <a:spcAft>
                <a:spcPts val="0"/>
              </a:spcAft>
              <a:buClr>
                <a:schemeClr val="lt1"/>
              </a:buClr>
              <a:buSzPts val="1400"/>
              <a:buNone/>
              <a:defRPr>
                <a:solidFill>
                  <a:schemeClr val="lt1"/>
                </a:solidFill>
              </a:defRPr>
            </a:lvl5pPr>
            <a:lvl6pPr lvl="5" algn="ctr">
              <a:lnSpc>
                <a:spcPct val="100000"/>
              </a:lnSpc>
              <a:spcBef>
                <a:spcPts val="0"/>
              </a:spcBef>
              <a:spcAft>
                <a:spcPts val="0"/>
              </a:spcAft>
              <a:buClr>
                <a:schemeClr val="lt1"/>
              </a:buClr>
              <a:buSzPts val="1400"/>
              <a:buNone/>
              <a:defRPr>
                <a:solidFill>
                  <a:schemeClr val="lt1"/>
                </a:solidFill>
              </a:defRPr>
            </a:lvl6pPr>
            <a:lvl7pPr lvl="6" algn="ctr">
              <a:lnSpc>
                <a:spcPct val="100000"/>
              </a:lnSpc>
              <a:spcBef>
                <a:spcPts val="0"/>
              </a:spcBef>
              <a:spcAft>
                <a:spcPts val="0"/>
              </a:spcAft>
              <a:buClr>
                <a:schemeClr val="lt1"/>
              </a:buClr>
              <a:buSzPts val="1400"/>
              <a:buNone/>
              <a:defRPr>
                <a:solidFill>
                  <a:schemeClr val="lt1"/>
                </a:solidFill>
              </a:defRPr>
            </a:lvl7pPr>
            <a:lvl8pPr lvl="7" algn="ctr">
              <a:lnSpc>
                <a:spcPct val="100000"/>
              </a:lnSpc>
              <a:spcBef>
                <a:spcPts val="0"/>
              </a:spcBef>
              <a:spcAft>
                <a:spcPts val="0"/>
              </a:spcAft>
              <a:buClr>
                <a:schemeClr val="lt1"/>
              </a:buClr>
              <a:buSzPts val="1400"/>
              <a:buNone/>
              <a:defRPr>
                <a:solidFill>
                  <a:schemeClr val="lt1"/>
                </a:solidFill>
              </a:defRPr>
            </a:lvl8pPr>
            <a:lvl9pPr lvl="8" algn="ctr">
              <a:lnSpc>
                <a:spcPct val="100000"/>
              </a:lnSpc>
              <a:spcBef>
                <a:spcPts val="0"/>
              </a:spcBef>
              <a:spcAft>
                <a:spcPts val="0"/>
              </a:spcAft>
              <a:buClr>
                <a:schemeClr val="lt1"/>
              </a:buClr>
              <a:buSzPts val="1400"/>
              <a:buNone/>
              <a:defRPr>
                <a:solidFill>
                  <a:schemeClr val="lt1"/>
                </a:solidFill>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4 Cover">
  <p:cSld name="TITLE_1_1_1_1">
    <p:bg>
      <p:bgPr>
        <a:blipFill>
          <a:blip r:embed="rId2">
            <a:alphaModFix/>
          </a:blip>
          <a:stretch>
            <a:fillRect/>
          </a:stretch>
        </a:blipFill>
      </p:bgPr>
    </p:bg>
    <p:spTree>
      <p:nvGrpSpPr>
        <p:cNvPr id="20" name="Shape 20"/>
        <p:cNvGrpSpPr/>
        <p:nvPr/>
      </p:nvGrpSpPr>
      <p:grpSpPr>
        <a:xfrm>
          <a:off x="0" y="0"/>
          <a:ext cx="0" cy="0"/>
          <a:chOff x="0" y="0"/>
          <a:chExt cx="0" cy="0"/>
        </a:xfrm>
      </p:grpSpPr>
      <p:pic>
        <p:nvPicPr>
          <p:cNvPr id="21" name="Google Shape;21;p5"/>
          <p:cNvPicPr preferRelativeResize="0"/>
          <p:nvPr/>
        </p:nvPicPr>
        <p:blipFill rotWithShape="1">
          <a:blip r:embed="rId3">
            <a:alphaModFix/>
          </a:blip>
          <a:srcRect b="-4275" l="0" r="-4318" t="-15816"/>
          <a:stretch/>
        </p:blipFill>
        <p:spPr>
          <a:xfrm>
            <a:off x="454508" y="3395656"/>
            <a:ext cx="1815249" cy="1412575"/>
          </a:xfrm>
          <a:prstGeom prst="rect">
            <a:avLst/>
          </a:prstGeom>
          <a:noFill/>
          <a:ln>
            <a:noFill/>
          </a:ln>
        </p:spPr>
      </p:pic>
      <p:sp>
        <p:nvSpPr>
          <p:cNvPr id="22" name="Google Shape;22;p5"/>
          <p:cNvSpPr txBox="1"/>
          <p:nvPr>
            <p:ph type="title"/>
          </p:nvPr>
        </p:nvSpPr>
        <p:spPr>
          <a:xfrm>
            <a:off x="454501" y="710850"/>
            <a:ext cx="8176800" cy="518100"/>
          </a:xfrm>
          <a:prstGeom prst="rect">
            <a:avLst/>
          </a:prstGeom>
          <a:noFill/>
          <a:ln>
            <a:noFill/>
          </a:ln>
        </p:spPr>
        <p:txBody>
          <a:bodyPr anchorCtr="0" anchor="b" bIns="0" lIns="0" spcFirstLastPara="1" rIns="0" wrap="square" tIns="0">
            <a:noAutofit/>
          </a:bodyPr>
          <a:lstStyle>
            <a:lvl1pPr lvl="0">
              <a:lnSpc>
                <a:spcPct val="90000"/>
              </a:lnSpc>
              <a:spcBef>
                <a:spcPts val="0"/>
              </a:spcBef>
              <a:spcAft>
                <a:spcPts val="0"/>
              </a:spcAft>
              <a:buClr>
                <a:schemeClr val="lt1"/>
              </a:buClr>
              <a:buSzPts val="3600"/>
              <a:buFont typeface="Roboto Light"/>
              <a:buNone/>
              <a:defRPr sz="3600">
                <a:solidFill>
                  <a:schemeClr val="lt1"/>
                </a:solidFill>
                <a:latin typeface="Roboto Light"/>
                <a:ea typeface="Roboto Light"/>
                <a:cs typeface="Roboto Light"/>
                <a:sym typeface="Roboto Light"/>
              </a:defRPr>
            </a:lvl1pPr>
            <a:lvl2pPr lvl="1">
              <a:spcBef>
                <a:spcPts val="0"/>
              </a:spcBef>
              <a:spcAft>
                <a:spcPts val="0"/>
              </a:spcAft>
              <a:buClr>
                <a:schemeClr val="lt1"/>
              </a:buClr>
              <a:buSzPts val="1400"/>
              <a:buNone/>
              <a:defRPr>
                <a:solidFill>
                  <a:schemeClr val="lt1"/>
                </a:solidFill>
              </a:defRPr>
            </a:lvl2pPr>
            <a:lvl3pPr lvl="2">
              <a:spcBef>
                <a:spcPts val="0"/>
              </a:spcBef>
              <a:spcAft>
                <a:spcPts val="0"/>
              </a:spcAft>
              <a:buClr>
                <a:schemeClr val="lt1"/>
              </a:buClr>
              <a:buSzPts val="1400"/>
              <a:buNone/>
              <a:defRPr>
                <a:solidFill>
                  <a:schemeClr val="lt1"/>
                </a:solidFill>
              </a:defRPr>
            </a:lvl3pPr>
            <a:lvl4pPr lvl="3">
              <a:spcBef>
                <a:spcPts val="0"/>
              </a:spcBef>
              <a:spcAft>
                <a:spcPts val="0"/>
              </a:spcAft>
              <a:buClr>
                <a:schemeClr val="lt1"/>
              </a:buClr>
              <a:buSzPts val="1400"/>
              <a:buNone/>
              <a:defRPr>
                <a:solidFill>
                  <a:schemeClr val="lt1"/>
                </a:solidFill>
              </a:defRPr>
            </a:lvl4pPr>
            <a:lvl5pPr lvl="4">
              <a:spcBef>
                <a:spcPts val="0"/>
              </a:spcBef>
              <a:spcAft>
                <a:spcPts val="0"/>
              </a:spcAft>
              <a:buClr>
                <a:schemeClr val="lt1"/>
              </a:buClr>
              <a:buSzPts val="1400"/>
              <a:buNone/>
              <a:defRPr>
                <a:solidFill>
                  <a:schemeClr val="lt1"/>
                </a:solidFill>
              </a:defRPr>
            </a:lvl5pPr>
            <a:lvl6pPr lvl="5">
              <a:spcBef>
                <a:spcPts val="0"/>
              </a:spcBef>
              <a:spcAft>
                <a:spcPts val="0"/>
              </a:spcAft>
              <a:buClr>
                <a:schemeClr val="lt1"/>
              </a:buClr>
              <a:buSzPts val="1400"/>
              <a:buNone/>
              <a:defRPr>
                <a:solidFill>
                  <a:schemeClr val="lt1"/>
                </a:solidFill>
              </a:defRPr>
            </a:lvl6pPr>
            <a:lvl7pPr lvl="6">
              <a:spcBef>
                <a:spcPts val="0"/>
              </a:spcBef>
              <a:spcAft>
                <a:spcPts val="0"/>
              </a:spcAft>
              <a:buClr>
                <a:schemeClr val="lt1"/>
              </a:buClr>
              <a:buSzPts val="1400"/>
              <a:buNone/>
              <a:defRPr>
                <a:solidFill>
                  <a:schemeClr val="lt1"/>
                </a:solidFill>
              </a:defRPr>
            </a:lvl7pPr>
            <a:lvl8pPr lvl="7">
              <a:spcBef>
                <a:spcPts val="0"/>
              </a:spcBef>
              <a:spcAft>
                <a:spcPts val="0"/>
              </a:spcAft>
              <a:buClr>
                <a:schemeClr val="lt1"/>
              </a:buClr>
              <a:buSzPts val="1400"/>
              <a:buNone/>
              <a:defRPr>
                <a:solidFill>
                  <a:schemeClr val="lt1"/>
                </a:solidFill>
              </a:defRPr>
            </a:lvl8pPr>
            <a:lvl9pPr lvl="8">
              <a:spcBef>
                <a:spcPts val="0"/>
              </a:spcBef>
              <a:spcAft>
                <a:spcPts val="0"/>
              </a:spcAft>
              <a:buClr>
                <a:schemeClr val="lt1"/>
              </a:buClr>
              <a:buSzPts val="1400"/>
              <a:buNone/>
              <a:defRPr>
                <a:solidFill>
                  <a:schemeClr val="lt1"/>
                </a:solidFill>
              </a:defRPr>
            </a:lvl9pPr>
          </a:lstStyle>
          <a:p/>
        </p:txBody>
      </p:sp>
      <p:sp>
        <p:nvSpPr>
          <p:cNvPr id="23" name="Google Shape;23;p5"/>
          <p:cNvSpPr txBox="1"/>
          <p:nvPr>
            <p:ph idx="1" type="subTitle"/>
          </p:nvPr>
        </p:nvSpPr>
        <p:spPr>
          <a:xfrm>
            <a:off x="454505" y="1397075"/>
            <a:ext cx="8176800" cy="282000"/>
          </a:xfrm>
          <a:prstGeom prst="rect">
            <a:avLst/>
          </a:prstGeom>
        </p:spPr>
        <p:txBody>
          <a:bodyPr anchorCtr="0" anchor="t" bIns="0" lIns="0" spcFirstLastPara="1" rIns="0" wrap="square" tIns="0">
            <a:normAutofit/>
          </a:bodyPr>
          <a:lstStyle>
            <a:lvl1pPr lvl="0">
              <a:lnSpc>
                <a:spcPct val="90000"/>
              </a:lnSpc>
              <a:spcBef>
                <a:spcPts val="0"/>
              </a:spcBef>
              <a:spcAft>
                <a:spcPts val="0"/>
              </a:spcAft>
              <a:buClr>
                <a:schemeClr val="lt1"/>
              </a:buClr>
              <a:buSzPts val="2000"/>
              <a:buFont typeface="Roboto"/>
              <a:buNone/>
              <a:defRPr b="1" sz="2000">
                <a:solidFill>
                  <a:schemeClr val="lt1"/>
                </a:solidFill>
                <a:latin typeface="Roboto"/>
                <a:ea typeface="Roboto"/>
                <a:cs typeface="Roboto"/>
                <a:sym typeface="Roboto"/>
              </a:defRPr>
            </a:lvl1pPr>
            <a:lvl2pPr lvl="1">
              <a:spcBef>
                <a:spcPts val="0"/>
              </a:spcBef>
              <a:spcAft>
                <a:spcPts val="0"/>
              </a:spcAft>
              <a:buClr>
                <a:schemeClr val="lt1"/>
              </a:buClr>
              <a:buSzPts val="1000"/>
              <a:buNone/>
              <a:defRPr>
                <a:solidFill>
                  <a:schemeClr val="lt1"/>
                </a:solidFill>
              </a:defRPr>
            </a:lvl2pPr>
            <a:lvl3pPr lvl="2">
              <a:spcBef>
                <a:spcPts val="0"/>
              </a:spcBef>
              <a:spcAft>
                <a:spcPts val="0"/>
              </a:spcAft>
              <a:buClr>
                <a:schemeClr val="lt1"/>
              </a:buClr>
              <a:buSzPts val="1000"/>
              <a:buNone/>
              <a:defRPr>
                <a:solidFill>
                  <a:schemeClr val="lt1"/>
                </a:solidFill>
              </a:defRPr>
            </a:lvl3pPr>
            <a:lvl4pPr lvl="3">
              <a:spcBef>
                <a:spcPts val="0"/>
              </a:spcBef>
              <a:spcAft>
                <a:spcPts val="0"/>
              </a:spcAft>
              <a:buClr>
                <a:schemeClr val="lt1"/>
              </a:buClr>
              <a:buSzPts val="1000"/>
              <a:buNone/>
              <a:defRPr>
                <a:solidFill>
                  <a:schemeClr val="lt1"/>
                </a:solidFill>
              </a:defRPr>
            </a:lvl4pPr>
            <a:lvl5pPr lvl="4">
              <a:spcBef>
                <a:spcPts val="0"/>
              </a:spcBef>
              <a:spcAft>
                <a:spcPts val="0"/>
              </a:spcAft>
              <a:buClr>
                <a:schemeClr val="lt1"/>
              </a:buClr>
              <a:buSzPts val="1000"/>
              <a:buNone/>
              <a:defRPr>
                <a:solidFill>
                  <a:schemeClr val="lt1"/>
                </a:solidFill>
              </a:defRPr>
            </a:lvl5pPr>
            <a:lvl6pPr lvl="5">
              <a:spcBef>
                <a:spcPts val="0"/>
              </a:spcBef>
              <a:spcAft>
                <a:spcPts val="0"/>
              </a:spcAft>
              <a:buClr>
                <a:schemeClr val="lt1"/>
              </a:buClr>
              <a:buSzPts val="1000"/>
              <a:buNone/>
              <a:defRPr>
                <a:solidFill>
                  <a:schemeClr val="lt1"/>
                </a:solidFill>
              </a:defRPr>
            </a:lvl6pPr>
            <a:lvl7pPr lvl="6">
              <a:spcBef>
                <a:spcPts val="0"/>
              </a:spcBef>
              <a:spcAft>
                <a:spcPts val="0"/>
              </a:spcAft>
              <a:buClr>
                <a:schemeClr val="lt1"/>
              </a:buClr>
              <a:buSzPts val="1000"/>
              <a:buNone/>
              <a:defRPr>
                <a:solidFill>
                  <a:schemeClr val="lt1"/>
                </a:solidFill>
              </a:defRPr>
            </a:lvl7pPr>
            <a:lvl8pPr lvl="7">
              <a:spcBef>
                <a:spcPts val="0"/>
              </a:spcBef>
              <a:spcAft>
                <a:spcPts val="0"/>
              </a:spcAft>
              <a:buClr>
                <a:schemeClr val="lt1"/>
              </a:buClr>
              <a:buSzPts val="1000"/>
              <a:buNone/>
              <a:defRPr>
                <a:solidFill>
                  <a:schemeClr val="lt1"/>
                </a:solidFill>
              </a:defRPr>
            </a:lvl8pPr>
            <a:lvl9pPr lvl="8">
              <a:spcBef>
                <a:spcPts val="0"/>
              </a:spcBef>
              <a:spcAft>
                <a:spcPts val="0"/>
              </a:spcAft>
              <a:buClr>
                <a:schemeClr val="lt1"/>
              </a:buClr>
              <a:buSzPts val="1000"/>
              <a:buNone/>
              <a:defRPr>
                <a:solidFill>
                  <a:schemeClr val="lt1"/>
                </a:solidFill>
              </a:defRPr>
            </a:lvl9pPr>
          </a:lstStyle>
          <a:p/>
        </p:txBody>
      </p:sp>
    </p:spTree>
  </p:cSld>
  <p:clrMapOvr>
    <a:masterClrMapping/>
  </p:clrMapOvr>
  <p:extLst>
    <p:ext uri="{DCECCB84-F9BA-43D5-87BE-67443E8EF086}">
      <p15:sldGuideLst>
        <p15:guide id="1" orient="horz" pos="1656">
          <p15:clr>
            <a:srgbClr val="FA7B17"/>
          </p15:clr>
        </p15:guide>
        <p15:guide id="2" pos="286">
          <p15:clr>
            <a:srgbClr val="E46962"/>
          </p15:clr>
        </p15:guide>
      </p15:sldGuideLst>
    </p:ext>
  </p:extLst>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20 Divider or Quote">
  <p:cSld name="CUSTOM_1_1_1_2">
    <p:spTree>
      <p:nvGrpSpPr>
        <p:cNvPr id="215" name="Shape 215"/>
        <p:cNvGrpSpPr/>
        <p:nvPr/>
      </p:nvGrpSpPr>
      <p:grpSpPr>
        <a:xfrm>
          <a:off x="0" y="0"/>
          <a:ext cx="0" cy="0"/>
          <a:chOff x="0" y="0"/>
          <a:chExt cx="0" cy="0"/>
        </a:xfrm>
      </p:grpSpPr>
      <p:sp>
        <p:nvSpPr>
          <p:cNvPr id="216" name="Google Shape;216;p41"/>
          <p:cNvSpPr/>
          <p:nvPr/>
        </p:nvSpPr>
        <p:spPr>
          <a:xfrm flipH="1" rot="10800000">
            <a:off x="0" y="0"/>
            <a:ext cx="9144000" cy="3657600"/>
          </a:xfrm>
          <a:prstGeom prst="rect">
            <a:avLst/>
          </a:prstGeom>
          <a:solidFill>
            <a:schemeClr val="accent2"/>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rgbClr val="FFFFFF"/>
              </a:solidFill>
              <a:latin typeface="Calibri"/>
              <a:ea typeface="Calibri"/>
              <a:cs typeface="Calibri"/>
              <a:sym typeface="Calibri"/>
            </a:endParaRPr>
          </a:p>
        </p:txBody>
      </p:sp>
      <p:pic>
        <p:nvPicPr>
          <p:cNvPr id="217" name="Google Shape;217;p41" title="ASC_logo_symbol_blk.png"/>
          <p:cNvPicPr preferRelativeResize="0"/>
          <p:nvPr/>
        </p:nvPicPr>
        <p:blipFill rotWithShape="1">
          <a:blip r:embed="rId2">
            <a:alphaModFix/>
          </a:blip>
          <a:srcRect b="209" l="0" r="0" t="209"/>
          <a:stretch/>
        </p:blipFill>
        <p:spPr>
          <a:xfrm>
            <a:off x="274320" y="4644530"/>
            <a:ext cx="301752" cy="261518"/>
          </a:xfrm>
          <a:prstGeom prst="rect">
            <a:avLst/>
          </a:prstGeom>
          <a:noFill/>
          <a:ln>
            <a:noFill/>
          </a:ln>
        </p:spPr>
      </p:pic>
      <p:sp>
        <p:nvSpPr>
          <p:cNvPr id="218" name="Google Shape;218;p41"/>
          <p:cNvSpPr txBox="1"/>
          <p:nvPr/>
        </p:nvSpPr>
        <p:spPr>
          <a:xfrm>
            <a:off x="7469594" y="4802558"/>
            <a:ext cx="1362300" cy="103500"/>
          </a:xfrm>
          <a:prstGeom prst="rect">
            <a:avLst/>
          </a:prstGeom>
          <a:noFill/>
          <a:ln>
            <a:noFill/>
          </a:ln>
        </p:spPr>
        <p:txBody>
          <a:bodyPr anchorCtr="0" anchor="t" bIns="0" lIns="0" spcFirstLastPara="1" rIns="0" wrap="square" tIns="11025">
            <a:spAutoFit/>
          </a:bodyPr>
          <a:lstStyle/>
          <a:p>
            <a:pPr indent="0" lvl="0" marL="0" rtl="0" algn="r">
              <a:lnSpc>
                <a:spcPct val="100000"/>
              </a:lnSpc>
              <a:spcBef>
                <a:spcPts val="0"/>
              </a:spcBef>
              <a:spcAft>
                <a:spcPts val="0"/>
              </a:spcAft>
              <a:buNone/>
            </a:pPr>
            <a:r>
              <a:rPr lang="en" sz="600">
                <a:latin typeface="Roboto"/>
                <a:ea typeface="Roboto"/>
                <a:cs typeface="Roboto"/>
                <a:sym typeface="Roboto"/>
              </a:rPr>
              <a:t>© Ascension 2025. All rights reserved.</a:t>
            </a:r>
            <a:endParaRPr sz="600">
              <a:latin typeface="Roboto"/>
              <a:ea typeface="Roboto"/>
              <a:cs typeface="Roboto"/>
              <a:sym typeface="Roboto"/>
            </a:endParaRPr>
          </a:p>
        </p:txBody>
      </p:sp>
      <p:cxnSp>
        <p:nvCxnSpPr>
          <p:cNvPr id="219" name="Google Shape;219;p41"/>
          <p:cNvCxnSpPr/>
          <p:nvPr/>
        </p:nvCxnSpPr>
        <p:spPr>
          <a:xfrm>
            <a:off x="293400" y="4486275"/>
            <a:ext cx="8557200" cy="0"/>
          </a:xfrm>
          <a:prstGeom prst="straightConnector1">
            <a:avLst/>
          </a:prstGeom>
          <a:noFill/>
          <a:ln cap="flat" cmpd="sng" w="9525">
            <a:solidFill>
              <a:srgbClr val="000000"/>
            </a:solidFill>
            <a:prstDash val="solid"/>
            <a:miter lim="800000"/>
            <a:headEnd len="sm" w="sm" type="none"/>
            <a:tailEnd len="sm" w="sm" type="none"/>
          </a:ln>
        </p:spPr>
      </p:cxnSp>
      <p:sp>
        <p:nvSpPr>
          <p:cNvPr id="220" name="Google Shape;220;p41"/>
          <p:cNvSpPr txBox="1"/>
          <p:nvPr>
            <p:ph idx="1" type="subTitle"/>
          </p:nvPr>
        </p:nvSpPr>
        <p:spPr>
          <a:xfrm>
            <a:off x="965400" y="1883751"/>
            <a:ext cx="7213200" cy="1754400"/>
          </a:xfrm>
          <a:prstGeom prst="rect">
            <a:avLst/>
          </a:prstGeom>
        </p:spPr>
        <p:txBody>
          <a:bodyPr anchorCtr="0" anchor="t" bIns="0" lIns="0" spcFirstLastPara="1" rIns="0" wrap="square" tIns="0">
            <a:noAutofit/>
          </a:bodyPr>
          <a:lstStyle>
            <a:lvl1pPr lvl="0" algn="ctr">
              <a:spcBef>
                <a:spcPts val="0"/>
              </a:spcBef>
              <a:spcAft>
                <a:spcPts val="0"/>
              </a:spcAft>
              <a:buClr>
                <a:schemeClr val="lt1"/>
              </a:buClr>
              <a:buSzPts val="2000"/>
              <a:buNone/>
              <a:defRPr b="1" sz="2000">
                <a:solidFill>
                  <a:schemeClr val="lt1"/>
                </a:solidFill>
              </a:defRPr>
            </a:lvl1pPr>
            <a:lvl2pPr lvl="1">
              <a:spcBef>
                <a:spcPts val="0"/>
              </a:spcBef>
              <a:spcAft>
                <a:spcPts val="0"/>
              </a:spcAft>
              <a:buClr>
                <a:schemeClr val="lt1"/>
              </a:buClr>
              <a:buSzPts val="2000"/>
              <a:buNone/>
              <a:defRPr b="1" sz="2000">
                <a:solidFill>
                  <a:schemeClr val="lt1"/>
                </a:solidFill>
              </a:defRPr>
            </a:lvl2pPr>
            <a:lvl3pPr lvl="2">
              <a:spcBef>
                <a:spcPts val="0"/>
              </a:spcBef>
              <a:spcAft>
                <a:spcPts val="0"/>
              </a:spcAft>
              <a:buClr>
                <a:schemeClr val="lt1"/>
              </a:buClr>
              <a:buSzPts val="2000"/>
              <a:buNone/>
              <a:defRPr b="1" sz="2000">
                <a:solidFill>
                  <a:schemeClr val="lt1"/>
                </a:solidFill>
              </a:defRPr>
            </a:lvl3pPr>
            <a:lvl4pPr lvl="3">
              <a:spcBef>
                <a:spcPts val="0"/>
              </a:spcBef>
              <a:spcAft>
                <a:spcPts val="0"/>
              </a:spcAft>
              <a:buClr>
                <a:schemeClr val="lt1"/>
              </a:buClr>
              <a:buSzPts val="2000"/>
              <a:buNone/>
              <a:defRPr b="1" sz="2000">
                <a:solidFill>
                  <a:schemeClr val="lt1"/>
                </a:solidFill>
              </a:defRPr>
            </a:lvl4pPr>
            <a:lvl5pPr lvl="4">
              <a:spcBef>
                <a:spcPts val="0"/>
              </a:spcBef>
              <a:spcAft>
                <a:spcPts val="0"/>
              </a:spcAft>
              <a:buClr>
                <a:schemeClr val="lt1"/>
              </a:buClr>
              <a:buSzPts val="2000"/>
              <a:buNone/>
              <a:defRPr b="1" sz="2000">
                <a:solidFill>
                  <a:schemeClr val="lt1"/>
                </a:solidFill>
              </a:defRPr>
            </a:lvl5pPr>
            <a:lvl6pPr lvl="5">
              <a:spcBef>
                <a:spcPts val="0"/>
              </a:spcBef>
              <a:spcAft>
                <a:spcPts val="0"/>
              </a:spcAft>
              <a:buClr>
                <a:schemeClr val="lt1"/>
              </a:buClr>
              <a:buSzPts val="2000"/>
              <a:buNone/>
              <a:defRPr b="1" sz="2000">
                <a:solidFill>
                  <a:schemeClr val="lt1"/>
                </a:solidFill>
              </a:defRPr>
            </a:lvl6pPr>
            <a:lvl7pPr lvl="6">
              <a:spcBef>
                <a:spcPts val="0"/>
              </a:spcBef>
              <a:spcAft>
                <a:spcPts val="0"/>
              </a:spcAft>
              <a:buClr>
                <a:schemeClr val="lt1"/>
              </a:buClr>
              <a:buSzPts val="2000"/>
              <a:buNone/>
              <a:defRPr b="1" sz="2000">
                <a:solidFill>
                  <a:schemeClr val="lt1"/>
                </a:solidFill>
              </a:defRPr>
            </a:lvl7pPr>
            <a:lvl8pPr lvl="7">
              <a:spcBef>
                <a:spcPts val="0"/>
              </a:spcBef>
              <a:spcAft>
                <a:spcPts val="0"/>
              </a:spcAft>
              <a:buClr>
                <a:schemeClr val="lt1"/>
              </a:buClr>
              <a:buSzPts val="2000"/>
              <a:buNone/>
              <a:defRPr b="1" sz="2000">
                <a:solidFill>
                  <a:schemeClr val="lt1"/>
                </a:solidFill>
              </a:defRPr>
            </a:lvl8pPr>
            <a:lvl9pPr lvl="8">
              <a:spcBef>
                <a:spcPts val="0"/>
              </a:spcBef>
              <a:spcAft>
                <a:spcPts val="0"/>
              </a:spcAft>
              <a:buClr>
                <a:schemeClr val="lt1"/>
              </a:buClr>
              <a:buSzPts val="2000"/>
              <a:buNone/>
              <a:defRPr b="1" sz="2000">
                <a:solidFill>
                  <a:schemeClr val="lt1"/>
                </a:solidFill>
              </a:defRPr>
            </a:lvl9pPr>
          </a:lstStyle>
          <a:p/>
        </p:txBody>
      </p:sp>
      <p:sp>
        <p:nvSpPr>
          <p:cNvPr id="221" name="Google Shape;221;p41"/>
          <p:cNvSpPr txBox="1"/>
          <p:nvPr>
            <p:ph type="title"/>
          </p:nvPr>
        </p:nvSpPr>
        <p:spPr>
          <a:xfrm>
            <a:off x="965400" y="1"/>
            <a:ext cx="7213200" cy="1754400"/>
          </a:xfrm>
          <a:prstGeom prst="rect">
            <a:avLst/>
          </a:prstGeom>
          <a:noFill/>
          <a:ln>
            <a:noFill/>
          </a:ln>
        </p:spPr>
        <p:txBody>
          <a:bodyPr anchorCtr="0" anchor="b" bIns="0" lIns="0" spcFirstLastPara="1" rIns="0" wrap="square" tIns="0">
            <a:noAutofit/>
          </a:bodyPr>
          <a:lstStyle>
            <a:lvl1pPr lvl="0" algn="ctr">
              <a:lnSpc>
                <a:spcPct val="100000"/>
              </a:lnSpc>
              <a:spcBef>
                <a:spcPts val="0"/>
              </a:spcBef>
              <a:spcAft>
                <a:spcPts val="0"/>
              </a:spcAft>
              <a:buClr>
                <a:schemeClr val="lt1"/>
              </a:buClr>
              <a:buSzPts val="3600"/>
              <a:buFont typeface="Roboto Light"/>
              <a:buNone/>
              <a:defRPr sz="3600">
                <a:solidFill>
                  <a:schemeClr val="lt1"/>
                </a:solidFill>
                <a:latin typeface="Roboto Light"/>
                <a:ea typeface="Roboto Light"/>
                <a:cs typeface="Roboto Light"/>
                <a:sym typeface="Roboto Light"/>
              </a:defRPr>
            </a:lvl1pPr>
            <a:lvl2pPr lvl="1" algn="ctr">
              <a:lnSpc>
                <a:spcPct val="100000"/>
              </a:lnSpc>
              <a:spcBef>
                <a:spcPts val="0"/>
              </a:spcBef>
              <a:spcAft>
                <a:spcPts val="0"/>
              </a:spcAft>
              <a:buClr>
                <a:schemeClr val="lt1"/>
              </a:buClr>
              <a:buSzPts val="1400"/>
              <a:buNone/>
              <a:defRPr>
                <a:solidFill>
                  <a:schemeClr val="lt1"/>
                </a:solidFill>
              </a:defRPr>
            </a:lvl2pPr>
            <a:lvl3pPr lvl="2" algn="ctr">
              <a:lnSpc>
                <a:spcPct val="100000"/>
              </a:lnSpc>
              <a:spcBef>
                <a:spcPts val="0"/>
              </a:spcBef>
              <a:spcAft>
                <a:spcPts val="0"/>
              </a:spcAft>
              <a:buClr>
                <a:schemeClr val="lt1"/>
              </a:buClr>
              <a:buSzPts val="1400"/>
              <a:buNone/>
              <a:defRPr>
                <a:solidFill>
                  <a:schemeClr val="lt1"/>
                </a:solidFill>
              </a:defRPr>
            </a:lvl3pPr>
            <a:lvl4pPr lvl="3" algn="ctr">
              <a:lnSpc>
                <a:spcPct val="100000"/>
              </a:lnSpc>
              <a:spcBef>
                <a:spcPts val="0"/>
              </a:spcBef>
              <a:spcAft>
                <a:spcPts val="0"/>
              </a:spcAft>
              <a:buClr>
                <a:schemeClr val="lt1"/>
              </a:buClr>
              <a:buSzPts val="1400"/>
              <a:buNone/>
              <a:defRPr>
                <a:solidFill>
                  <a:schemeClr val="lt1"/>
                </a:solidFill>
              </a:defRPr>
            </a:lvl4pPr>
            <a:lvl5pPr lvl="4" algn="ctr">
              <a:lnSpc>
                <a:spcPct val="100000"/>
              </a:lnSpc>
              <a:spcBef>
                <a:spcPts val="0"/>
              </a:spcBef>
              <a:spcAft>
                <a:spcPts val="0"/>
              </a:spcAft>
              <a:buClr>
                <a:schemeClr val="lt1"/>
              </a:buClr>
              <a:buSzPts val="1400"/>
              <a:buNone/>
              <a:defRPr>
                <a:solidFill>
                  <a:schemeClr val="lt1"/>
                </a:solidFill>
              </a:defRPr>
            </a:lvl5pPr>
            <a:lvl6pPr lvl="5" algn="ctr">
              <a:lnSpc>
                <a:spcPct val="100000"/>
              </a:lnSpc>
              <a:spcBef>
                <a:spcPts val="0"/>
              </a:spcBef>
              <a:spcAft>
                <a:spcPts val="0"/>
              </a:spcAft>
              <a:buClr>
                <a:schemeClr val="lt1"/>
              </a:buClr>
              <a:buSzPts val="1400"/>
              <a:buNone/>
              <a:defRPr>
                <a:solidFill>
                  <a:schemeClr val="lt1"/>
                </a:solidFill>
              </a:defRPr>
            </a:lvl6pPr>
            <a:lvl7pPr lvl="6" algn="ctr">
              <a:lnSpc>
                <a:spcPct val="100000"/>
              </a:lnSpc>
              <a:spcBef>
                <a:spcPts val="0"/>
              </a:spcBef>
              <a:spcAft>
                <a:spcPts val="0"/>
              </a:spcAft>
              <a:buClr>
                <a:schemeClr val="lt1"/>
              </a:buClr>
              <a:buSzPts val="1400"/>
              <a:buNone/>
              <a:defRPr>
                <a:solidFill>
                  <a:schemeClr val="lt1"/>
                </a:solidFill>
              </a:defRPr>
            </a:lvl7pPr>
            <a:lvl8pPr lvl="7" algn="ctr">
              <a:lnSpc>
                <a:spcPct val="100000"/>
              </a:lnSpc>
              <a:spcBef>
                <a:spcPts val="0"/>
              </a:spcBef>
              <a:spcAft>
                <a:spcPts val="0"/>
              </a:spcAft>
              <a:buClr>
                <a:schemeClr val="lt1"/>
              </a:buClr>
              <a:buSzPts val="1400"/>
              <a:buNone/>
              <a:defRPr>
                <a:solidFill>
                  <a:schemeClr val="lt1"/>
                </a:solidFill>
              </a:defRPr>
            </a:lvl8pPr>
            <a:lvl9pPr lvl="8" algn="ctr">
              <a:lnSpc>
                <a:spcPct val="100000"/>
              </a:lnSpc>
              <a:spcBef>
                <a:spcPts val="0"/>
              </a:spcBef>
              <a:spcAft>
                <a:spcPts val="0"/>
              </a:spcAft>
              <a:buClr>
                <a:schemeClr val="lt1"/>
              </a:buClr>
              <a:buSzPts val="1400"/>
              <a:buNone/>
              <a:defRPr>
                <a:solidFill>
                  <a:schemeClr val="lt1"/>
                </a:solidFill>
              </a:defRPr>
            </a:lvl9pPr>
          </a:lstStyle>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21 Divider or Quote">
  <p:cSld name="CUSTOM_1_1_1_1_2">
    <p:spTree>
      <p:nvGrpSpPr>
        <p:cNvPr id="222" name="Shape 222"/>
        <p:cNvGrpSpPr/>
        <p:nvPr/>
      </p:nvGrpSpPr>
      <p:grpSpPr>
        <a:xfrm>
          <a:off x="0" y="0"/>
          <a:ext cx="0" cy="0"/>
          <a:chOff x="0" y="0"/>
          <a:chExt cx="0" cy="0"/>
        </a:xfrm>
      </p:grpSpPr>
      <p:sp>
        <p:nvSpPr>
          <p:cNvPr id="223" name="Google Shape;223;p42"/>
          <p:cNvSpPr/>
          <p:nvPr/>
        </p:nvSpPr>
        <p:spPr>
          <a:xfrm flipH="1" rot="10800000">
            <a:off x="0" y="-126"/>
            <a:ext cx="9144000" cy="3659700"/>
          </a:xfrm>
          <a:prstGeom prst="rect">
            <a:avLst/>
          </a:prstGeom>
          <a:solidFill>
            <a:schemeClr val="accen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rgbClr val="FFFFFF"/>
              </a:solidFill>
              <a:latin typeface="Calibri"/>
              <a:ea typeface="Calibri"/>
              <a:cs typeface="Calibri"/>
              <a:sym typeface="Calibri"/>
            </a:endParaRPr>
          </a:p>
        </p:txBody>
      </p:sp>
      <p:pic>
        <p:nvPicPr>
          <p:cNvPr id="224" name="Google Shape;224;p42" title="ASC_logo_symbol_blk.png"/>
          <p:cNvPicPr preferRelativeResize="0"/>
          <p:nvPr/>
        </p:nvPicPr>
        <p:blipFill rotWithShape="1">
          <a:blip r:embed="rId2">
            <a:alphaModFix/>
          </a:blip>
          <a:srcRect b="209" l="0" r="0" t="209"/>
          <a:stretch/>
        </p:blipFill>
        <p:spPr>
          <a:xfrm>
            <a:off x="274320" y="4644530"/>
            <a:ext cx="301752" cy="261518"/>
          </a:xfrm>
          <a:prstGeom prst="rect">
            <a:avLst/>
          </a:prstGeom>
          <a:noFill/>
          <a:ln>
            <a:noFill/>
          </a:ln>
        </p:spPr>
      </p:pic>
      <p:sp>
        <p:nvSpPr>
          <p:cNvPr id="225" name="Google Shape;225;p42"/>
          <p:cNvSpPr txBox="1"/>
          <p:nvPr/>
        </p:nvSpPr>
        <p:spPr>
          <a:xfrm>
            <a:off x="7469594" y="4802558"/>
            <a:ext cx="1362300" cy="103500"/>
          </a:xfrm>
          <a:prstGeom prst="rect">
            <a:avLst/>
          </a:prstGeom>
          <a:noFill/>
          <a:ln>
            <a:noFill/>
          </a:ln>
        </p:spPr>
        <p:txBody>
          <a:bodyPr anchorCtr="0" anchor="t" bIns="0" lIns="0" spcFirstLastPara="1" rIns="0" wrap="square" tIns="11025">
            <a:spAutoFit/>
          </a:bodyPr>
          <a:lstStyle/>
          <a:p>
            <a:pPr indent="0" lvl="0" marL="0" rtl="0" algn="r">
              <a:lnSpc>
                <a:spcPct val="100000"/>
              </a:lnSpc>
              <a:spcBef>
                <a:spcPts val="0"/>
              </a:spcBef>
              <a:spcAft>
                <a:spcPts val="0"/>
              </a:spcAft>
              <a:buNone/>
            </a:pPr>
            <a:r>
              <a:rPr lang="en" sz="600">
                <a:latin typeface="Roboto"/>
                <a:ea typeface="Roboto"/>
                <a:cs typeface="Roboto"/>
                <a:sym typeface="Roboto"/>
              </a:rPr>
              <a:t>© Ascension 2025. All rights reserved.</a:t>
            </a:r>
            <a:endParaRPr sz="600">
              <a:latin typeface="Roboto"/>
              <a:ea typeface="Roboto"/>
              <a:cs typeface="Roboto"/>
              <a:sym typeface="Roboto"/>
            </a:endParaRPr>
          </a:p>
        </p:txBody>
      </p:sp>
      <p:cxnSp>
        <p:nvCxnSpPr>
          <p:cNvPr id="226" name="Google Shape;226;p42"/>
          <p:cNvCxnSpPr/>
          <p:nvPr/>
        </p:nvCxnSpPr>
        <p:spPr>
          <a:xfrm>
            <a:off x="293400" y="4486275"/>
            <a:ext cx="8557200" cy="0"/>
          </a:xfrm>
          <a:prstGeom prst="straightConnector1">
            <a:avLst/>
          </a:prstGeom>
          <a:noFill/>
          <a:ln cap="flat" cmpd="sng" w="9525">
            <a:solidFill>
              <a:srgbClr val="000000"/>
            </a:solidFill>
            <a:prstDash val="solid"/>
            <a:miter lim="800000"/>
            <a:headEnd len="sm" w="sm" type="none"/>
            <a:tailEnd len="sm" w="sm" type="none"/>
          </a:ln>
        </p:spPr>
      </p:cxnSp>
      <p:sp>
        <p:nvSpPr>
          <p:cNvPr id="227" name="Google Shape;227;p42"/>
          <p:cNvSpPr txBox="1"/>
          <p:nvPr>
            <p:ph type="title"/>
          </p:nvPr>
        </p:nvSpPr>
        <p:spPr>
          <a:xfrm>
            <a:off x="965400" y="1"/>
            <a:ext cx="7213200" cy="1754400"/>
          </a:xfrm>
          <a:prstGeom prst="rect">
            <a:avLst/>
          </a:prstGeom>
          <a:noFill/>
          <a:ln>
            <a:noFill/>
          </a:ln>
        </p:spPr>
        <p:txBody>
          <a:bodyPr anchorCtr="0" anchor="b" bIns="0" lIns="0" spcFirstLastPara="1" rIns="0" wrap="square" tIns="0">
            <a:noAutofit/>
          </a:bodyPr>
          <a:lstStyle>
            <a:lvl1pPr lvl="0" algn="ctr">
              <a:lnSpc>
                <a:spcPct val="100000"/>
              </a:lnSpc>
              <a:spcBef>
                <a:spcPts val="0"/>
              </a:spcBef>
              <a:spcAft>
                <a:spcPts val="0"/>
              </a:spcAft>
              <a:buClr>
                <a:schemeClr val="lt1"/>
              </a:buClr>
              <a:buSzPts val="3600"/>
              <a:buFont typeface="Roboto Light"/>
              <a:buNone/>
              <a:defRPr sz="3600">
                <a:solidFill>
                  <a:schemeClr val="lt1"/>
                </a:solidFill>
                <a:latin typeface="Roboto Light"/>
                <a:ea typeface="Roboto Light"/>
                <a:cs typeface="Roboto Light"/>
                <a:sym typeface="Roboto Light"/>
              </a:defRPr>
            </a:lvl1pPr>
            <a:lvl2pPr lvl="1" algn="ctr">
              <a:lnSpc>
                <a:spcPct val="100000"/>
              </a:lnSpc>
              <a:spcBef>
                <a:spcPts val="0"/>
              </a:spcBef>
              <a:spcAft>
                <a:spcPts val="0"/>
              </a:spcAft>
              <a:buClr>
                <a:schemeClr val="lt1"/>
              </a:buClr>
              <a:buSzPts val="1400"/>
              <a:buNone/>
              <a:defRPr>
                <a:solidFill>
                  <a:schemeClr val="lt1"/>
                </a:solidFill>
              </a:defRPr>
            </a:lvl2pPr>
            <a:lvl3pPr lvl="2" algn="ctr">
              <a:lnSpc>
                <a:spcPct val="100000"/>
              </a:lnSpc>
              <a:spcBef>
                <a:spcPts val="0"/>
              </a:spcBef>
              <a:spcAft>
                <a:spcPts val="0"/>
              </a:spcAft>
              <a:buClr>
                <a:schemeClr val="lt1"/>
              </a:buClr>
              <a:buSzPts val="1400"/>
              <a:buNone/>
              <a:defRPr>
                <a:solidFill>
                  <a:schemeClr val="lt1"/>
                </a:solidFill>
              </a:defRPr>
            </a:lvl3pPr>
            <a:lvl4pPr lvl="3" algn="ctr">
              <a:lnSpc>
                <a:spcPct val="100000"/>
              </a:lnSpc>
              <a:spcBef>
                <a:spcPts val="0"/>
              </a:spcBef>
              <a:spcAft>
                <a:spcPts val="0"/>
              </a:spcAft>
              <a:buClr>
                <a:schemeClr val="lt1"/>
              </a:buClr>
              <a:buSzPts val="1400"/>
              <a:buNone/>
              <a:defRPr>
                <a:solidFill>
                  <a:schemeClr val="lt1"/>
                </a:solidFill>
              </a:defRPr>
            </a:lvl4pPr>
            <a:lvl5pPr lvl="4" algn="ctr">
              <a:lnSpc>
                <a:spcPct val="100000"/>
              </a:lnSpc>
              <a:spcBef>
                <a:spcPts val="0"/>
              </a:spcBef>
              <a:spcAft>
                <a:spcPts val="0"/>
              </a:spcAft>
              <a:buClr>
                <a:schemeClr val="lt1"/>
              </a:buClr>
              <a:buSzPts val="1400"/>
              <a:buNone/>
              <a:defRPr>
                <a:solidFill>
                  <a:schemeClr val="lt1"/>
                </a:solidFill>
              </a:defRPr>
            </a:lvl5pPr>
            <a:lvl6pPr lvl="5" algn="ctr">
              <a:lnSpc>
                <a:spcPct val="100000"/>
              </a:lnSpc>
              <a:spcBef>
                <a:spcPts val="0"/>
              </a:spcBef>
              <a:spcAft>
                <a:spcPts val="0"/>
              </a:spcAft>
              <a:buClr>
                <a:schemeClr val="lt1"/>
              </a:buClr>
              <a:buSzPts val="1400"/>
              <a:buNone/>
              <a:defRPr>
                <a:solidFill>
                  <a:schemeClr val="lt1"/>
                </a:solidFill>
              </a:defRPr>
            </a:lvl6pPr>
            <a:lvl7pPr lvl="6" algn="ctr">
              <a:lnSpc>
                <a:spcPct val="100000"/>
              </a:lnSpc>
              <a:spcBef>
                <a:spcPts val="0"/>
              </a:spcBef>
              <a:spcAft>
                <a:spcPts val="0"/>
              </a:spcAft>
              <a:buClr>
                <a:schemeClr val="lt1"/>
              </a:buClr>
              <a:buSzPts val="1400"/>
              <a:buNone/>
              <a:defRPr>
                <a:solidFill>
                  <a:schemeClr val="lt1"/>
                </a:solidFill>
              </a:defRPr>
            </a:lvl7pPr>
            <a:lvl8pPr lvl="7" algn="ctr">
              <a:lnSpc>
                <a:spcPct val="100000"/>
              </a:lnSpc>
              <a:spcBef>
                <a:spcPts val="0"/>
              </a:spcBef>
              <a:spcAft>
                <a:spcPts val="0"/>
              </a:spcAft>
              <a:buClr>
                <a:schemeClr val="lt1"/>
              </a:buClr>
              <a:buSzPts val="1400"/>
              <a:buNone/>
              <a:defRPr>
                <a:solidFill>
                  <a:schemeClr val="lt1"/>
                </a:solidFill>
              </a:defRPr>
            </a:lvl8pPr>
            <a:lvl9pPr lvl="8" algn="ctr">
              <a:lnSpc>
                <a:spcPct val="100000"/>
              </a:lnSpc>
              <a:spcBef>
                <a:spcPts val="0"/>
              </a:spcBef>
              <a:spcAft>
                <a:spcPts val="0"/>
              </a:spcAft>
              <a:buClr>
                <a:schemeClr val="lt1"/>
              </a:buClr>
              <a:buSzPts val="1400"/>
              <a:buNone/>
              <a:defRPr>
                <a:solidFill>
                  <a:schemeClr val="lt1"/>
                </a:solidFill>
              </a:defRPr>
            </a:lvl9pPr>
          </a:lstStyle>
          <a:p/>
        </p:txBody>
      </p:sp>
      <p:sp>
        <p:nvSpPr>
          <p:cNvPr id="228" name="Google Shape;228;p42"/>
          <p:cNvSpPr txBox="1"/>
          <p:nvPr>
            <p:ph idx="1" type="subTitle"/>
          </p:nvPr>
        </p:nvSpPr>
        <p:spPr>
          <a:xfrm>
            <a:off x="965400" y="1883751"/>
            <a:ext cx="7213200" cy="1754400"/>
          </a:xfrm>
          <a:prstGeom prst="rect">
            <a:avLst/>
          </a:prstGeom>
        </p:spPr>
        <p:txBody>
          <a:bodyPr anchorCtr="0" anchor="t" bIns="0" lIns="0" spcFirstLastPara="1" rIns="0" wrap="square" tIns="0">
            <a:noAutofit/>
          </a:bodyPr>
          <a:lstStyle>
            <a:lvl1pPr lvl="0" algn="ctr">
              <a:spcBef>
                <a:spcPts val="0"/>
              </a:spcBef>
              <a:spcAft>
                <a:spcPts val="0"/>
              </a:spcAft>
              <a:buClr>
                <a:schemeClr val="lt1"/>
              </a:buClr>
              <a:buSzPts val="2000"/>
              <a:buNone/>
              <a:defRPr b="1" sz="2000">
                <a:solidFill>
                  <a:schemeClr val="lt1"/>
                </a:solidFill>
              </a:defRPr>
            </a:lvl1pPr>
            <a:lvl2pPr lvl="1">
              <a:spcBef>
                <a:spcPts val="0"/>
              </a:spcBef>
              <a:spcAft>
                <a:spcPts val="0"/>
              </a:spcAft>
              <a:buClr>
                <a:schemeClr val="lt1"/>
              </a:buClr>
              <a:buSzPts val="2000"/>
              <a:buNone/>
              <a:defRPr b="1" sz="2000">
                <a:solidFill>
                  <a:schemeClr val="lt1"/>
                </a:solidFill>
              </a:defRPr>
            </a:lvl2pPr>
            <a:lvl3pPr lvl="2">
              <a:spcBef>
                <a:spcPts val="0"/>
              </a:spcBef>
              <a:spcAft>
                <a:spcPts val="0"/>
              </a:spcAft>
              <a:buClr>
                <a:schemeClr val="lt1"/>
              </a:buClr>
              <a:buSzPts val="2000"/>
              <a:buNone/>
              <a:defRPr b="1" sz="2000">
                <a:solidFill>
                  <a:schemeClr val="lt1"/>
                </a:solidFill>
              </a:defRPr>
            </a:lvl3pPr>
            <a:lvl4pPr lvl="3">
              <a:spcBef>
                <a:spcPts val="0"/>
              </a:spcBef>
              <a:spcAft>
                <a:spcPts val="0"/>
              </a:spcAft>
              <a:buClr>
                <a:schemeClr val="lt1"/>
              </a:buClr>
              <a:buSzPts val="2000"/>
              <a:buNone/>
              <a:defRPr b="1" sz="2000">
                <a:solidFill>
                  <a:schemeClr val="lt1"/>
                </a:solidFill>
              </a:defRPr>
            </a:lvl4pPr>
            <a:lvl5pPr lvl="4">
              <a:spcBef>
                <a:spcPts val="0"/>
              </a:spcBef>
              <a:spcAft>
                <a:spcPts val="0"/>
              </a:spcAft>
              <a:buClr>
                <a:schemeClr val="lt1"/>
              </a:buClr>
              <a:buSzPts val="2000"/>
              <a:buNone/>
              <a:defRPr b="1" sz="2000">
                <a:solidFill>
                  <a:schemeClr val="lt1"/>
                </a:solidFill>
              </a:defRPr>
            </a:lvl5pPr>
            <a:lvl6pPr lvl="5">
              <a:spcBef>
                <a:spcPts val="0"/>
              </a:spcBef>
              <a:spcAft>
                <a:spcPts val="0"/>
              </a:spcAft>
              <a:buClr>
                <a:schemeClr val="lt1"/>
              </a:buClr>
              <a:buSzPts val="2000"/>
              <a:buNone/>
              <a:defRPr b="1" sz="2000">
                <a:solidFill>
                  <a:schemeClr val="lt1"/>
                </a:solidFill>
              </a:defRPr>
            </a:lvl6pPr>
            <a:lvl7pPr lvl="6">
              <a:spcBef>
                <a:spcPts val="0"/>
              </a:spcBef>
              <a:spcAft>
                <a:spcPts val="0"/>
              </a:spcAft>
              <a:buClr>
                <a:schemeClr val="lt1"/>
              </a:buClr>
              <a:buSzPts val="2000"/>
              <a:buNone/>
              <a:defRPr b="1" sz="2000">
                <a:solidFill>
                  <a:schemeClr val="lt1"/>
                </a:solidFill>
              </a:defRPr>
            </a:lvl7pPr>
            <a:lvl8pPr lvl="7">
              <a:spcBef>
                <a:spcPts val="0"/>
              </a:spcBef>
              <a:spcAft>
                <a:spcPts val="0"/>
              </a:spcAft>
              <a:buClr>
                <a:schemeClr val="lt1"/>
              </a:buClr>
              <a:buSzPts val="2000"/>
              <a:buNone/>
              <a:defRPr b="1" sz="2000">
                <a:solidFill>
                  <a:schemeClr val="lt1"/>
                </a:solidFill>
              </a:defRPr>
            </a:lvl8pPr>
            <a:lvl9pPr lvl="8">
              <a:spcBef>
                <a:spcPts val="0"/>
              </a:spcBef>
              <a:spcAft>
                <a:spcPts val="0"/>
              </a:spcAft>
              <a:buClr>
                <a:schemeClr val="lt1"/>
              </a:buClr>
              <a:buSzPts val="2000"/>
              <a:buNone/>
              <a:defRPr b="1" sz="2000">
                <a:solidFill>
                  <a:schemeClr val="lt1"/>
                </a:solidFill>
              </a:defRPr>
            </a:lvl9pPr>
          </a:lstStyle>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0 Content">
  <p:cSld name="CUSTOM_2">
    <p:spTree>
      <p:nvGrpSpPr>
        <p:cNvPr id="229" name="Shape 229"/>
        <p:cNvGrpSpPr/>
        <p:nvPr/>
      </p:nvGrpSpPr>
      <p:grpSpPr>
        <a:xfrm>
          <a:off x="0" y="0"/>
          <a:ext cx="0" cy="0"/>
          <a:chOff x="0" y="0"/>
          <a:chExt cx="0" cy="0"/>
        </a:xfrm>
      </p:grpSpPr>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1a Content">
  <p:cSld name="CUSTOM_2_7">
    <p:spTree>
      <p:nvGrpSpPr>
        <p:cNvPr id="230" name="Shape 230"/>
        <p:cNvGrpSpPr/>
        <p:nvPr/>
      </p:nvGrpSpPr>
      <p:grpSpPr>
        <a:xfrm>
          <a:off x="0" y="0"/>
          <a:ext cx="0" cy="0"/>
          <a:chOff x="0" y="0"/>
          <a:chExt cx="0" cy="0"/>
        </a:xfrm>
      </p:grpSpPr>
      <p:pic>
        <p:nvPicPr>
          <p:cNvPr id="231" name="Google Shape;231;p44" title="ASC_logo_symbol_blk.png"/>
          <p:cNvPicPr preferRelativeResize="0"/>
          <p:nvPr/>
        </p:nvPicPr>
        <p:blipFill rotWithShape="1">
          <a:blip r:embed="rId2">
            <a:alphaModFix/>
          </a:blip>
          <a:srcRect b="209" l="0" r="0" t="209"/>
          <a:stretch/>
        </p:blipFill>
        <p:spPr>
          <a:xfrm>
            <a:off x="274320" y="4644530"/>
            <a:ext cx="301752" cy="261518"/>
          </a:xfrm>
          <a:prstGeom prst="rect">
            <a:avLst/>
          </a:prstGeom>
          <a:noFill/>
          <a:ln>
            <a:noFill/>
          </a:ln>
        </p:spPr>
      </p:pic>
      <p:sp>
        <p:nvSpPr>
          <p:cNvPr id="232" name="Google Shape;232;p44"/>
          <p:cNvSpPr txBox="1"/>
          <p:nvPr/>
        </p:nvSpPr>
        <p:spPr>
          <a:xfrm>
            <a:off x="7466844" y="4813648"/>
            <a:ext cx="1362300" cy="92400"/>
          </a:xfrm>
          <a:prstGeom prst="rect">
            <a:avLst/>
          </a:prstGeom>
          <a:noFill/>
          <a:ln>
            <a:noFill/>
          </a:ln>
        </p:spPr>
        <p:txBody>
          <a:bodyPr anchorCtr="0" anchor="t" bIns="0" lIns="0" spcFirstLastPara="1" rIns="0" wrap="square" tIns="0">
            <a:spAutoFit/>
          </a:bodyPr>
          <a:lstStyle/>
          <a:p>
            <a:pPr indent="0" lvl="0" marL="0" rtl="0" algn="r">
              <a:lnSpc>
                <a:spcPct val="100000"/>
              </a:lnSpc>
              <a:spcBef>
                <a:spcPts val="0"/>
              </a:spcBef>
              <a:spcAft>
                <a:spcPts val="0"/>
              </a:spcAft>
              <a:buNone/>
            </a:pPr>
            <a:r>
              <a:rPr lang="en" sz="600">
                <a:latin typeface="Roboto"/>
                <a:ea typeface="Roboto"/>
                <a:cs typeface="Roboto"/>
                <a:sym typeface="Roboto"/>
              </a:rPr>
              <a:t>© Ascension 2025. All rights reserved.</a:t>
            </a:r>
            <a:endParaRPr sz="600">
              <a:latin typeface="Roboto"/>
              <a:ea typeface="Roboto"/>
              <a:cs typeface="Roboto"/>
              <a:sym typeface="Roboto"/>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1b Content">
  <p:cSld name="CUSTOM_2_7_1">
    <p:spTree>
      <p:nvGrpSpPr>
        <p:cNvPr id="233" name="Shape 233"/>
        <p:cNvGrpSpPr/>
        <p:nvPr/>
      </p:nvGrpSpPr>
      <p:grpSpPr>
        <a:xfrm>
          <a:off x="0" y="0"/>
          <a:ext cx="0" cy="0"/>
          <a:chOff x="0" y="0"/>
          <a:chExt cx="0" cy="0"/>
        </a:xfrm>
      </p:grpSpPr>
      <p:pic>
        <p:nvPicPr>
          <p:cNvPr id="234" name="Google Shape;234;p45" title="ASC_logo_symbol_blk.png"/>
          <p:cNvPicPr preferRelativeResize="0"/>
          <p:nvPr/>
        </p:nvPicPr>
        <p:blipFill rotWithShape="1">
          <a:blip r:embed="rId2">
            <a:alphaModFix/>
          </a:blip>
          <a:srcRect b="209" l="0" r="0" t="209"/>
          <a:stretch/>
        </p:blipFill>
        <p:spPr>
          <a:xfrm>
            <a:off x="274320" y="4644530"/>
            <a:ext cx="301752" cy="261518"/>
          </a:xfrm>
          <a:prstGeom prst="rect">
            <a:avLst/>
          </a:prstGeom>
          <a:noFill/>
          <a:ln>
            <a:noFill/>
          </a:ln>
        </p:spPr>
      </p:pic>
      <p:sp>
        <p:nvSpPr>
          <p:cNvPr id="235" name="Google Shape;235;p45"/>
          <p:cNvSpPr txBox="1"/>
          <p:nvPr/>
        </p:nvSpPr>
        <p:spPr>
          <a:xfrm>
            <a:off x="7466844" y="4813648"/>
            <a:ext cx="1362300" cy="92400"/>
          </a:xfrm>
          <a:prstGeom prst="rect">
            <a:avLst/>
          </a:prstGeom>
          <a:noFill/>
          <a:ln>
            <a:noFill/>
          </a:ln>
        </p:spPr>
        <p:txBody>
          <a:bodyPr anchorCtr="0" anchor="t" bIns="0" lIns="0" spcFirstLastPara="1" rIns="0" wrap="square" tIns="0">
            <a:spAutoFit/>
          </a:bodyPr>
          <a:lstStyle/>
          <a:p>
            <a:pPr indent="0" lvl="0" marL="0" rtl="0" algn="r">
              <a:lnSpc>
                <a:spcPct val="100000"/>
              </a:lnSpc>
              <a:spcBef>
                <a:spcPts val="0"/>
              </a:spcBef>
              <a:spcAft>
                <a:spcPts val="0"/>
              </a:spcAft>
              <a:buNone/>
            </a:pPr>
            <a:r>
              <a:rPr lang="en" sz="600">
                <a:latin typeface="Roboto"/>
                <a:ea typeface="Roboto"/>
                <a:cs typeface="Roboto"/>
                <a:sym typeface="Roboto"/>
              </a:rPr>
              <a:t>© Ascension 2025. All rights reserved.</a:t>
            </a:r>
            <a:endParaRPr sz="600">
              <a:latin typeface="Roboto"/>
              <a:ea typeface="Roboto"/>
              <a:cs typeface="Roboto"/>
              <a:sym typeface="Roboto"/>
            </a:endParaRPr>
          </a:p>
        </p:txBody>
      </p:sp>
      <p:cxnSp>
        <p:nvCxnSpPr>
          <p:cNvPr id="236" name="Google Shape;236;p45"/>
          <p:cNvCxnSpPr/>
          <p:nvPr/>
        </p:nvCxnSpPr>
        <p:spPr>
          <a:xfrm>
            <a:off x="293400" y="4486275"/>
            <a:ext cx="8557200" cy="0"/>
          </a:xfrm>
          <a:prstGeom prst="straightConnector1">
            <a:avLst/>
          </a:prstGeom>
          <a:noFill/>
          <a:ln cap="flat" cmpd="sng" w="9525">
            <a:solidFill>
              <a:srgbClr val="000000"/>
            </a:solidFill>
            <a:prstDash val="solid"/>
            <a:miter lim="800000"/>
            <a:headEnd len="sm" w="sm" type="none"/>
            <a:tailEnd len="sm" w="sm" type="none"/>
          </a:ln>
        </p:spPr>
      </p:cxn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2a Content">
  <p:cSld name="CUSTOM_28">
    <p:spTree>
      <p:nvGrpSpPr>
        <p:cNvPr id="237" name="Shape 237"/>
        <p:cNvGrpSpPr/>
        <p:nvPr/>
      </p:nvGrpSpPr>
      <p:grpSpPr>
        <a:xfrm>
          <a:off x="0" y="0"/>
          <a:ext cx="0" cy="0"/>
          <a:chOff x="0" y="0"/>
          <a:chExt cx="0" cy="0"/>
        </a:xfrm>
      </p:grpSpPr>
      <p:pic>
        <p:nvPicPr>
          <p:cNvPr id="238" name="Google Shape;238;p46" title="ASC_logo_symbol_blk.png"/>
          <p:cNvPicPr preferRelativeResize="0"/>
          <p:nvPr/>
        </p:nvPicPr>
        <p:blipFill rotWithShape="1">
          <a:blip r:embed="rId2">
            <a:alphaModFix/>
          </a:blip>
          <a:srcRect b="209" l="0" r="0" t="209"/>
          <a:stretch/>
        </p:blipFill>
        <p:spPr>
          <a:xfrm>
            <a:off x="274320" y="4644530"/>
            <a:ext cx="301752" cy="261518"/>
          </a:xfrm>
          <a:prstGeom prst="rect">
            <a:avLst/>
          </a:prstGeom>
          <a:noFill/>
          <a:ln>
            <a:noFill/>
          </a:ln>
        </p:spPr>
      </p:pic>
      <p:sp>
        <p:nvSpPr>
          <p:cNvPr id="239" name="Google Shape;239;p46"/>
          <p:cNvSpPr txBox="1"/>
          <p:nvPr/>
        </p:nvSpPr>
        <p:spPr>
          <a:xfrm>
            <a:off x="7466844" y="4813648"/>
            <a:ext cx="1362300" cy="92400"/>
          </a:xfrm>
          <a:prstGeom prst="rect">
            <a:avLst/>
          </a:prstGeom>
          <a:noFill/>
          <a:ln>
            <a:noFill/>
          </a:ln>
        </p:spPr>
        <p:txBody>
          <a:bodyPr anchorCtr="0" anchor="t" bIns="0" lIns="0" spcFirstLastPara="1" rIns="0" wrap="square" tIns="0">
            <a:spAutoFit/>
          </a:bodyPr>
          <a:lstStyle/>
          <a:p>
            <a:pPr indent="0" lvl="0" marL="0" rtl="0" algn="r">
              <a:lnSpc>
                <a:spcPct val="100000"/>
              </a:lnSpc>
              <a:spcBef>
                <a:spcPts val="0"/>
              </a:spcBef>
              <a:spcAft>
                <a:spcPts val="0"/>
              </a:spcAft>
              <a:buNone/>
            </a:pPr>
            <a:r>
              <a:rPr lang="en" sz="600">
                <a:latin typeface="Roboto"/>
                <a:ea typeface="Roboto"/>
                <a:cs typeface="Roboto"/>
                <a:sym typeface="Roboto"/>
              </a:rPr>
              <a:t>© Ascension 2025. All rights reserved.</a:t>
            </a:r>
            <a:endParaRPr sz="600">
              <a:latin typeface="Roboto"/>
              <a:ea typeface="Roboto"/>
              <a:cs typeface="Roboto"/>
              <a:sym typeface="Roboto"/>
            </a:endParaRPr>
          </a:p>
        </p:txBody>
      </p:sp>
      <p:sp>
        <p:nvSpPr>
          <p:cNvPr id="240" name="Google Shape;240;p46"/>
          <p:cNvSpPr txBox="1"/>
          <p:nvPr>
            <p:ph type="title"/>
          </p:nvPr>
        </p:nvSpPr>
        <p:spPr>
          <a:xfrm>
            <a:off x="274325" y="247400"/>
            <a:ext cx="8554800" cy="312300"/>
          </a:xfrm>
          <a:prstGeom prst="rect">
            <a:avLst/>
          </a:prstGeom>
        </p:spPr>
        <p:txBody>
          <a:bodyPr anchorCtr="0" anchor="t" bIns="0" lIns="0" spcFirstLastPara="1" rIns="0" wrap="square" tIns="0">
            <a:spAutoFit/>
          </a:bodyPr>
          <a:lstStyle>
            <a:lvl1pPr lvl="0">
              <a:lnSpc>
                <a:spcPct val="90000"/>
              </a:lnSpc>
              <a:spcBef>
                <a:spcPts val="0"/>
              </a:spcBef>
              <a:spcAft>
                <a:spcPts val="0"/>
              </a:spcAft>
              <a:buClr>
                <a:schemeClr val="dk1"/>
              </a:buClr>
              <a:buSzPts val="2600"/>
              <a:buFont typeface="Roboto Light"/>
              <a:buNone/>
              <a:defRPr sz="2600">
                <a:solidFill>
                  <a:schemeClr val="dk1"/>
                </a:solidFill>
                <a:latin typeface="Roboto Light"/>
                <a:ea typeface="Roboto Light"/>
                <a:cs typeface="Roboto Light"/>
                <a:sym typeface="Roboto Light"/>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Tree>
  </p:cSld>
  <p:clrMapOvr>
    <a:masterClrMapping/>
  </p:clrMapOvr>
  <p:extLst>
    <p:ext uri="{DCECCB84-F9BA-43D5-87BE-67443E8EF086}">
      <p15:sldGuideLst>
        <p15:guide id="1" orient="horz" pos="1620">
          <p15:clr>
            <a:srgbClr val="E46962"/>
          </p15:clr>
        </p15:guide>
        <p15:guide id="2" pos="2880">
          <p15:clr>
            <a:srgbClr val="E46962"/>
          </p15:clr>
        </p15:guide>
        <p15:guide id="3" pos="173">
          <p15:clr>
            <a:srgbClr val="E46962"/>
          </p15:clr>
        </p15:guide>
      </p15:sldGuideLst>
    </p:ext>
  </p:extLst>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2b Content">
  <p:cSld name="CUSTOM_2_6">
    <p:spTree>
      <p:nvGrpSpPr>
        <p:cNvPr id="241" name="Shape 241"/>
        <p:cNvGrpSpPr/>
        <p:nvPr/>
      </p:nvGrpSpPr>
      <p:grpSpPr>
        <a:xfrm>
          <a:off x="0" y="0"/>
          <a:ext cx="0" cy="0"/>
          <a:chOff x="0" y="0"/>
          <a:chExt cx="0" cy="0"/>
        </a:xfrm>
      </p:grpSpPr>
      <p:pic>
        <p:nvPicPr>
          <p:cNvPr id="242" name="Google Shape;242;p47" title="ASC_logo_symbol_blk.png"/>
          <p:cNvPicPr preferRelativeResize="0"/>
          <p:nvPr/>
        </p:nvPicPr>
        <p:blipFill rotWithShape="1">
          <a:blip r:embed="rId2">
            <a:alphaModFix/>
          </a:blip>
          <a:srcRect b="209" l="0" r="0" t="209"/>
          <a:stretch/>
        </p:blipFill>
        <p:spPr>
          <a:xfrm>
            <a:off x="274320" y="4644530"/>
            <a:ext cx="301752" cy="261518"/>
          </a:xfrm>
          <a:prstGeom prst="rect">
            <a:avLst/>
          </a:prstGeom>
          <a:noFill/>
          <a:ln>
            <a:noFill/>
          </a:ln>
        </p:spPr>
      </p:pic>
      <p:sp>
        <p:nvSpPr>
          <p:cNvPr id="243" name="Google Shape;243;p47"/>
          <p:cNvSpPr txBox="1"/>
          <p:nvPr/>
        </p:nvSpPr>
        <p:spPr>
          <a:xfrm>
            <a:off x="7466844" y="4813648"/>
            <a:ext cx="1362300" cy="92400"/>
          </a:xfrm>
          <a:prstGeom prst="rect">
            <a:avLst/>
          </a:prstGeom>
          <a:noFill/>
          <a:ln>
            <a:noFill/>
          </a:ln>
        </p:spPr>
        <p:txBody>
          <a:bodyPr anchorCtr="0" anchor="t" bIns="0" lIns="0" spcFirstLastPara="1" rIns="0" wrap="square" tIns="0">
            <a:spAutoFit/>
          </a:bodyPr>
          <a:lstStyle/>
          <a:p>
            <a:pPr indent="0" lvl="0" marL="0" rtl="0" algn="r">
              <a:lnSpc>
                <a:spcPct val="100000"/>
              </a:lnSpc>
              <a:spcBef>
                <a:spcPts val="0"/>
              </a:spcBef>
              <a:spcAft>
                <a:spcPts val="0"/>
              </a:spcAft>
              <a:buNone/>
            </a:pPr>
            <a:r>
              <a:rPr lang="en" sz="600">
                <a:latin typeface="Roboto"/>
                <a:ea typeface="Roboto"/>
                <a:cs typeface="Roboto"/>
                <a:sym typeface="Roboto"/>
              </a:rPr>
              <a:t>© Ascension 2025. All rights reserved.</a:t>
            </a:r>
            <a:endParaRPr sz="600">
              <a:latin typeface="Roboto"/>
              <a:ea typeface="Roboto"/>
              <a:cs typeface="Roboto"/>
              <a:sym typeface="Roboto"/>
            </a:endParaRPr>
          </a:p>
        </p:txBody>
      </p:sp>
      <p:sp>
        <p:nvSpPr>
          <p:cNvPr id="244" name="Google Shape;244;p47"/>
          <p:cNvSpPr txBox="1"/>
          <p:nvPr>
            <p:ph type="title"/>
          </p:nvPr>
        </p:nvSpPr>
        <p:spPr>
          <a:xfrm>
            <a:off x="274325" y="247400"/>
            <a:ext cx="8554800" cy="312300"/>
          </a:xfrm>
          <a:prstGeom prst="rect">
            <a:avLst/>
          </a:prstGeom>
        </p:spPr>
        <p:txBody>
          <a:bodyPr anchorCtr="0" anchor="t" bIns="0" lIns="0" spcFirstLastPara="1" rIns="0" wrap="square" tIns="0">
            <a:spAutoFit/>
          </a:bodyPr>
          <a:lstStyle>
            <a:lvl1pPr lvl="0">
              <a:lnSpc>
                <a:spcPct val="90000"/>
              </a:lnSpc>
              <a:spcBef>
                <a:spcPts val="0"/>
              </a:spcBef>
              <a:spcAft>
                <a:spcPts val="0"/>
              </a:spcAft>
              <a:buClr>
                <a:schemeClr val="dk1"/>
              </a:buClr>
              <a:buSzPts val="2600"/>
              <a:buFont typeface="Roboto Light"/>
              <a:buNone/>
              <a:defRPr sz="2600">
                <a:solidFill>
                  <a:schemeClr val="dk1"/>
                </a:solidFill>
                <a:latin typeface="Roboto Light"/>
                <a:ea typeface="Roboto Light"/>
                <a:cs typeface="Roboto Light"/>
                <a:sym typeface="Roboto Light"/>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cxnSp>
        <p:nvCxnSpPr>
          <p:cNvPr id="245" name="Google Shape;245;p47"/>
          <p:cNvCxnSpPr/>
          <p:nvPr/>
        </p:nvCxnSpPr>
        <p:spPr>
          <a:xfrm>
            <a:off x="293400" y="4486275"/>
            <a:ext cx="8557200" cy="0"/>
          </a:xfrm>
          <a:prstGeom prst="straightConnector1">
            <a:avLst/>
          </a:prstGeom>
          <a:noFill/>
          <a:ln cap="flat" cmpd="sng" w="9525">
            <a:solidFill>
              <a:srgbClr val="000000"/>
            </a:solidFill>
            <a:prstDash val="solid"/>
            <a:miter lim="800000"/>
            <a:headEnd len="sm" w="sm" type="none"/>
            <a:tailEnd len="sm" w="sm" type="none"/>
          </a:ln>
        </p:spPr>
      </p:cxn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3a Content">
  <p:cSld name="CUSTOM_2_6_1">
    <p:spTree>
      <p:nvGrpSpPr>
        <p:cNvPr id="246" name="Shape 246"/>
        <p:cNvGrpSpPr/>
        <p:nvPr/>
      </p:nvGrpSpPr>
      <p:grpSpPr>
        <a:xfrm>
          <a:off x="0" y="0"/>
          <a:ext cx="0" cy="0"/>
          <a:chOff x="0" y="0"/>
          <a:chExt cx="0" cy="0"/>
        </a:xfrm>
      </p:grpSpPr>
      <p:pic>
        <p:nvPicPr>
          <p:cNvPr id="247" name="Google Shape;247;p48" title="ASC_logo_symbol_blk.png"/>
          <p:cNvPicPr preferRelativeResize="0"/>
          <p:nvPr/>
        </p:nvPicPr>
        <p:blipFill rotWithShape="1">
          <a:blip r:embed="rId2">
            <a:alphaModFix/>
          </a:blip>
          <a:srcRect b="209" l="0" r="0" t="209"/>
          <a:stretch/>
        </p:blipFill>
        <p:spPr>
          <a:xfrm>
            <a:off x="274320" y="4644530"/>
            <a:ext cx="301752" cy="261518"/>
          </a:xfrm>
          <a:prstGeom prst="rect">
            <a:avLst/>
          </a:prstGeom>
          <a:noFill/>
          <a:ln>
            <a:noFill/>
          </a:ln>
        </p:spPr>
      </p:pic>
      <p:sp>
        <p:nvSpPr>
          <p:cNvPr id="248" name="Google Shape;248;p48"/>
          <p:cNvSpPr txBox="1"/>
          <p:nvPr/>
        </p:nvSpPr>
        <p:spPr>
          <a:xfrm>
            <a:off x="7466844" y="4813648"/>
            <a:ext cx="1362300" cy="92400"/>
          </a:xfrm>
          <a:prstGeom prst="rect">
            <a:avLst/>
          </a:prstGeom>
          <a:noFill/>
          <a:ln>
            <a:noFill/>
          </a:ln>
        </p:spPr>
        <p:txBody>
          <a:bodyPr anchorCtr="0" anchor="t" bIns="0" lIns="0" spcFirstLastPara="1" rIns="0" wrap="square" tIns="0">
            <a:spAutoFit/>
          </a:bodyPr>
          <a:lstStyle/>
          <a:p>
            <a:pPr indent="0" lvl="0" marL="0" rtl="0" algn="r">
              <a:lnSpc>
                <a:spcPct val="100000"/>
              </a:lnSpc>
              <a:spcBef>
                <a:spcPts val="0"/>
              </a:spcBef>
              <a:spcAft>
                <a:spcPts val="0"/>
              </a:spcAft>
              <a:buNone/>
            </a:pPr>
            <a:r>
              <a:rPr lang="en" sz="600">
                <a:latin typeface="Roboto"/>
                <a:ea typeface="Roboto"/>
                <a:cs typeface="Roboto"/>
                <a:sym typeface="Roboto"/>
              </a:rPr>
              <a:t>© Ascension 2025. All rights reserved.</a:t>
            </a:r>
            <a:endParaRPr sz="600">
              <a:latin typeface="Roboto"/>
              <a:ea typeface="Roboto"/>
              <a:cs typeface="Roboto"/>
              <a:sym typeface="Roboto"/>
            </a:endParaRPr>
          </a:p>
        </p:txBody>
      </p:sp>
      <p:sp>
        <p:nvSpPr>
          <p:cNvPr id="249" name="Google Shape;249;p48"/>
          <p:cNvSpPr txBox="1"/>
          <p:nvPr>
            <p:ph idx="1" type="body"/>
          </p:nvPr>
        </p:nvSpPr>
        <p:spPr>
          <a:xfrm>
            <a:off x="274325" y="832900"/>
            <a:ext cx="8554800" cy="3105600"/>
          </a:xfrm>
          <a:prstGeom prst="rect">
            <a:avLst/>
          </a:prstGeom>
        </p:spPr>
        <p:txBody>
          <a:bodyPr anchorCtr="0" anchor="t" bIns="0" lIns="0" spcFirstLastPara="1" rIns="0" wrap="square" tIns="0">
            <a:spAutoFit/>
          </a:bodyPr>
          <a:lstStyle>
            <a:lvl1pPr indent="-292100" lvl="0" marL="457200">
              <a:spcBef>
                <a:spcPts val="0"/>
              </a:spcBef>
              <a:spcAft>
                <a:spcPts val="0"/>
              </a:spcAft>
              <a:buSzPts val="1000"/>
              <a:buFont typeface="Roboto"/>
              <a:buChar char="●"/>
              <a:defRPr>
                <a:latin typeface="Roboto"/>
                <a:ea typeface="Roboto"/>
                <a:cs typeface="Roboto"/>
                <a:sym typeface="Roboto"/>
              </a:defRPr>
            </a:lvl1pPr>
            <a:lvl2pPr indent="-292100" lvl="1" marL="914400">
              <a:spcBef>
                <a:spcPts val="0"/>
              </a:spcBef>
              <a:spcAft>
                <a:spcPts val="0"/>
              </a:spcAft>
              <a:buSzPts val="1000"/>
              <a:buFont typeface="Roboto"/>
              <a:buChar char="○"/>
              <a:defRPr>
                <a:latin typeface="Roboto"/>
                <a:ea typeface="Roboto"/>
                <a:cs typeface="Roboto"/>
                <a:sym typeface="Roboto"/>
              </a:defRPr>
            </a:lvl2pPr>
            <a:lvl3pPr indent="-292100" lvl="2" marL="1371600">
              <a:spcBef>
                <a:spcPts val="0"/>
              </a:spcBef>
              <a:spcAft>
                <a:spcPts val="0"/>
              </a:spcAft>
              <a:buSzPts val="1000"/>
              <a:buFont typeface="Roboto"/>
              <a:buChar char="■"/>
              <a:defRPr>
                <a:latin typeface="Roboto"/>
                <a:ea typeface="Roboto"/>
                <a:cs typeface="Roboto"/>
                <a:sym typeface="Roboto"/>
              </a:defRPr>
            </a:lvl3pPr>
            <a:lvl4pPr indent="-292100" lvl="3" marL="1828800">
              <a:spcBef>
                <a:spcPts val="0"/>
              </a:spcBef>
              <a:spcAft>
                <a:spcPts val="0"/>
              </a:spcAft>
              <a:buSzPts val="1000"/>
              <a:buFont typeface="Roboto"/>
              <a:buChar char="●"/>
              <a:defRPr>
                <a:latin typeface="Roboto"/>
                <a:ea typeface="Roboto"/>
                <a:cs typeface="Roboto"/>
                <a:sym typeface="Roboto"/>
              </a:defRPr>
            </a:lvl4pPr>
            <a:lvl5pPr indent="-292100" lvl="4" marL="2286000">
              <a:spcBef>
                <a:spcPts val="0"/>
              </a:spcBef>
              <a:spcAft>
                <a:spcPts val="0"/>
              </a:spcAft>
              <a:buSzPts val="1000"/>
              <a:buFont typeface="Roboto"/>
              <a:buChar char="○"/>
              <a:defRPr>
                <a:latin typeface="Roboto"/>
                <a:ea typeface="Roboto"/>
                <a:cs typeface="Roboto"/>
                <a:sym typeface="Roboto"/>
              </a:defRPr>
            </a:lvl5pPr>
            <a:lvl6pPr indent="-292100" lvl="5" marL="2743200">
              <a:spcBef>
                <a:spcPts val="0"/>
              </a:spcBef>
              <a:spcAft>
                <a:spcPts val="0"/>
              </a:spcAft>
              <a:buSzPts val="1000"/>
              <a:buFont typeface="Roboto"/>
              <a:buChar char="■"/>
              <a:defRPr>
                <a:latin typeface="Roboto"/>
                <a:ea typeface="Roboto"/>
                <a:cs typeface="Roboto"/>
                <a:sym typeface="Roboto"/>
              </a:defRPr>
            </a:lvl6pPr>
            <a:lvl7pPr indent="-292100" lvl="6" marL="3200400">
              <a:spcBef>
                <a:spcPts val="0"/>
              </a:spcBef>
              <a:spcAft>
                <a:spcPts val="0"/>
              </a:spcAft>
              <a:buSzPts val="1000"/>
              <a:buFont typeface="Roboto"/>
              <a:buChar char="●"/>
              <a:defRPr>
                <a:latin typeface="Roboto"/>
                <a:ea typeface="Roboto"/>
                <a:cs typeface="Roboto"/>
                <a:sym typeface="Roboto"/>
              </a:defRPr>
            </a:lvl7pPr>
            <a:lvl8pPr indent="-292100" lvl="7" marL="3657600">
              <a:spcBef>
                <a:spcPts val="0"/>
              </a:spcBef>
              <a:spcAft>
                <a:spcPts val="0"/>
              </a:spcAft>
              <a:buSzPts val="1000"/>
              <a:buFont typeface="Roboto"/>
              <a:buChar char="○"/>
              <a:defRPr>
                <a:latin typeface="Roboto"/>
                <a:ea typeface="Roboto"/>
                <a:cs typeface="Roboto"/>
                <a:sym typeface="Roboto"/>
              </a:defRPr>
            </a:lvl8pPr>
            <a:lvl9pPr indent="-292100" lvl="8" marL="4114800">
              <a:spcBef>
                <a:spcPts val="0"/>
              </a:spcBef>
              <a:spcAft>
                <a:spcPts val="0"/>
              </a:spcAft>
              <a:buSzPts val="1000"/>
              <a:buFont typeface="Roboto"/>
              <a:buChar char="■"/>
              <a:defRPr>
                <a:latin typeface="Roboto"/>
                <a:ea typeface="Roboto"/>
                <a:cs typeface="Roboto"/>
                <a:sym typeface="Roboto"/>
              </a:defRPr>
            </a:lvl9pPr>
          </a:lstStyle>
          <a:p/>
        </p:txBody>
      </p:sp>
      <p:sp>
        <p:nvSpPr>
          <p:cNvPr id="250" name="Google Shape;250;p48"/>
          <p:cNvSpPr txBox="1"/>
          <p:nvPr>
            <p:ph type="title"/>
          </p:nvPr>
        </p:nvSpPr>
        <p:spPr>
          <a:xfrm>
            <a:off x="274325" y="247400"/>
            <a:ext cx="8554800" cy="312300"/>
          </a:xfrm>
          <a:prstGeom prst="rect">
            <a:avLst/>
          </a:prstGeom>
        </p:spPr>
        <p:txBody>
          <a:bodyPr anchorCtr="0" anchor="t" bIns="0" lIns="0" spcFirstLastPara="1" rIns="0" wrap="square" tIns="0">
            <a:spAutoFit/>
          </a:bodyPr>
          <a:lstStyle>
            <a:lvl1pPr lvl="0">
              <a:lnSpc>
                <a:spcPct val="90000"/>
              </a:lnSpc>
              <a:spcBef>
                <a:spcPts val="0"/>
              </a:spcBef>
              <a:spcAft>
                <a:spcPts val="0"/>
              </a:spcAft>
              <a:buClr>
                <a:schemeClr val="dk1"/>
              </a:buClr>
              <a:buSzPts val="2600"/>
              <a:buFont typeface="Roboto Light"/>
              <a:buNone/>
              <a:defRPr sz="2600">
                <a:solidFill>
                  <a:schemeClr val="dk1"/>
                </a:solidFill>
                <a:latin typeface="Roboto Light"/>
                <a:ea typeface="Roboto Light"/>
                <a:cs typeface="Roboto Light"/>
                <a:sym typeface="Roboto Light"/>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3b Content">
  <p:cSld name="CUSTOM_2_6_1_1">
    <p:spTree>
      <p:nvGrpSpPr>
        <p:cNvPr id="251" name="Shape 251"/>
        <p:cNvGrpSpPr/>
        <p:nvPr/>
      </p:nvGrpSpPr>
      <p:grpSpPr>
        <a:xfrm>
          <a:off x="0" y="0"/>
          <a:ext cx="0" cy="0"/>
          <a:chOff x="0" y="0"/>
          <a:chExt cx="0" cy="0"/>
        </a:xfrm>
      </p:grpSpPr>
      <p:pic>
        <p:nvPicPr>
          <p:cNvPr id="252" name="Google Shape;252;p49" title="ASC_logo_symbol_blk.png"/>
          <p:cNvPicPr preferRelativeResize="0"/>
          <p:nvPr/>
        </p:nvPicPr>
        <p:blipFill rotWithShape="1">
          <a:blip r:embed="rId2">
            <a:alphaModFix/>
          </a:blip>
          <a:srcRect b="209" l="0" r="0" t="209"/>
          <a:stretch/>
        </p:blipFill>
        <p:spPr>
          <a:xfrm>
            <a:off x="274320" y="4644530"/>
            <a:ext cx="301752" cy="261518"/>
          </a:xfrm>
          <a:prstGeom prst="rect">
            <a:avLst/>
          </a:prstGeom>
          <a:noFill/>
          <a:ln>
            <a:noFill/>
          </a:ln>
        </p:spPr>
      </p:pic>
      <p:sp>
        <p:nvSpPr>
          <p:cNvPr id="253" name="Google Shape;253;p49"/>
          <p:cNvSpPr txBox="1"/>
          <p:nvPr/>
        </p:nvSpPr>
        <p:spPr>
          <a:xfrm>
            <a:off x="7466844" y="4813648"/>
            <a:ext cx="1362300" cy="92400"/>
          </a:xfrm>
          <a:prstGeom prst="rect">
            <a:avLst/>
          </a:prstGeom>
          <a:noFill/>
          <a:ln>
            <a:noFill/>
          </a:ln>
        </p:spPr>
        <p:txBody>
          <a:bodyPr anchorCtr="0" anchor="t" bIns="0" lIns="0" spcFirstLastPara="1" rIns="0" wrap="square" tIns="0">
            <a:spAutoFit/>
          </a:bodyPr>
          <a:lstStyle/>
          <a:p>
            <a:pPr indent="0" lvl="0" marL="0" rtl="0" algn="r">
              <a:lnSpc>
                <a:spcPct val="100000"/>
              </a:lnSpc>
              <a:spcBef>
                <a:spcPts val="0"/>
              </a:spcBef>
              <a:spcAft>
                <a:spcPts val="0"/>
              </a:spcAft>
              <a:buNone/>
            </a:pPr>
            <a:r>
              <a:rPr lang="en" sz="600">
                <a:latin typeface="Roboto"/>
                <a:ea typeface="Roboto"/>
                <a:cs typeface="Roboto"/>
                <a:sym typeface="Roboto"/>
              </a:rPr>
              <a:t>© Ascension 2025. All rights reserved.</a:t>
            </a:r>
            <a:endParaRPr sz="600">
              <a:latin typeface="Roboto"/>
              <a:ea typeface="Roboto"/>
              <a:cs typeface="Roboto"/>
              <a:sym typeface="Roboto"/>
            </a:endParaRPr>
          </a:p>
        </p:txBody>
      </p:sp>
      <p:sp>
        <p:nvSpPr>
          <p:cNvPr id="254" name="Google Shape;254;p49"/>
          <p:cNvSpPr txBox="1"/>
          <p:nvPr>
            <p:ph idx="1" type="body"/>
          </p:nvPr>
        </p:nvSpPr>
        <p:spPr>
          <a:xfrm>
            <a:off x="274325" y="832900"/>
            <a:ext cx="8554800" cy="3105600"/>
          </a:xfrm>
          <a:prstGeom prst="rect">
            <a:avLst/>
          </a:prstGeom>
        </p:spPr>
        <p:txBody>
          <a:bodyPr anchorCtr="0" anchor="t" bIns="0" lIns="0" spcFirstLastPara="1" rIns="0" wrap="square" tIns="0">
            <a:spAutoFit/>
          </a:bodyPr>
          <a:lstStyle>
            <a:lvl1pPr indent="-292100" lvl="0" marL="457200">
              <a:spcBef>
                <a:spcPts val="0"/>
              </a:spcBef>
              <a:spcAft>
                <a:spcPts val="0"/>
              </a:spcAft>
              <a:buSzPts val="1000"/>
              <a:buFont typeface="Roboto"/>
              <a:buChar char="●"/>
              <a:defRPr>
                <a:latin typeface="Roboto"/>
                <a:ea typeface="Roboto"/>
                <a:cs typeface="Roboto"/>
                <a:sym typeface="Roboto"/>
              </a:defRPr>
            </a:lvl1pPr>
            <a:lvl2pPr indent="-292100" lvl="1" marL="914400">
              <a:spcBef>
                <a:spcPts val="0"/>
              </a:spcBef>
              <a:spcAft>
                <a:spcPts val="0"/>
              </a:spcAft>
              <a:buSzPts val="1000"/>
              <a:buFont typeface="Roboto"/>
              <a:buChar char="○"/>
              <a:defRPr>
                <a:latin typeface="Roboto"/>
                <a:ea typeface="Roboto"/>
                <a:cs typeface="Roboto"/>
                <a:sym typeface="Roboto"/>
              </a:defRPr>
            </a:lvl2pPr>
            <a:lvl3pPr indent="-292100" lvl="2" marL="1371600">
              <a:spcBef>
                <a:spcPts val="0"/>
              </a:spcBef>
              <a:spcAft>
                <a:spcPts val="0"/>
              </a:spcAft>
              <a:buSzPts val="1000"/>
              <a:buFont typeface="Roboto"/>
              <a:buChar char="■"/>
              <a:defRPr>
                <a:latin typeface="Roboto"/>
                <a:ea typeface="Roboto"/>
                <a:cs typeface="Roboto"/>
                <a:sym typeface="Roboto"/>
              </a:defRPr>
            </a:lvl3pPr>
            <a:lvl4pPr indent="-292100" lvl="3" marL="1828800">
              <a:spcBef>
                <a:spcPts val="0"/>
              </a:spcBef>
              <a:spcAft>
                <a:spcPts val="0"/>
              </a:spcAft>
              <a:buSzPts val="1000"/>
              <a:buFont typeface="Roboto"/>
              <a:buChar char="●"/>
              <a:defRPr>
                <a:latin typeface="Roboto"/>
                <a:ea typeface="Roboto"/>
                <a:cs typeface="Roboto"/>
                <a:sym typeface="Roboto"/>
              </a:defRPr>
            </a:lvl4pPr>
            <a:lvl5pPr indent="-292100" lvl="4" marL="2286000">
              <a:spcBef>
                <a:spcPts val="0"/>
              </a:spcBef>
              <a:spcAft>
                <a:spcPts val="0"/>
              </a:spcAft>
              <a:buSzPts val="1000"/>
              <a:buFont typeface="Roboto"/>
              <a:buChar char="○"/>
              <a:defRPr>
                <a:latin typeface="Roboto"/>
                <a:ea typeface="Roboto"/>
                <a:cs typeface="Roboto"/>
                <a:sym typeface="Roboto"/>
              </a:defRPr>
            </a:lvl5pPr>
            <a:lvl6pPr indent="-292100" lvl="5" marL="2743200">
              <a:spcBef>
                <a:spcPts val="0"/>
              </a:spcBef>
              <a:spcAft>
                <a:spcPts val="0"/>
              </a:spcAft>
              <a:buSzPts val="1000"/>
              <a:buFont typeface="Roboto"/>
              <a:buChar char="■"/>
              <a:defRPr>
                <a:latin typeface="Roboto"/>
                <a:ea typeface="Roboto"/>
                <a:cs typeface="Roboto"/>
                <a:sym typeface="Roboto"/>
              </a:defRPr>
            </a:lvl6pPr>
            <a:lvl7pPr indent="-292100" lvl="6" marL="3200400">
              <a:spcBef>
                <a:spcPts val="0"/>
              </a:spcBef>
              <a:spcAft>
                <a:spcPts val="0"/>
              </a:spcAft>
              <a:buSzPts val="1000"/>
              <a:buFont typeface="Roboto"/>
              <a:buChar char="●"/>
              <a:defRPr>
                <a:latin typeface="Roboto"/>
                <a:ea typeface="Roboto"/>
                <a:cs typeface="Roboto"/>
                <a:sym typeface="Roboto"/>
              </a:defRPr>
            </a:lvl7pPr>
            <a:lvl8pPr indent="-292100" lvl="7" marL="3657600">
              <a:spcBef>
                <a:spcPts val="0"/>
              </a:spcBef>
              <a:spcAft>
                <a:spcPts val="0"/>
              </a:spcAft>
              <a:buSzPts val="1000"/>
              <a:buFont typeface="Roboto"/>
              <a:buChar char="○"/>
              <a:defRPr>
                <a:latin typeface="Roboto"/>
                <a:ea typeface="Roboto"/>
                <a:cs typeface="Roboto"/>
                <a:sym typeface="Roboto"/>
              </a:defRPr>
            </a:lvl8pPr>
            <a:lvl9pPr indent="-292100" lvl="8" marL="4114800">
              <a:spcBef>
                <a:spcPts val="0"/>
              </a:spcBef>
              <a:spcAft>
                <a:spcPts val="0"/>
              </a:spcAft>
              <a:buSzPts val="1000"/>
              <a:buFont typeface="Roboto"/>
              <a:buChar char="■"/>
              <a:defRPr>
                <a:latin typeface="Roboto"/>
                <a:ea typeface="Roboto"/>
                <a:cs typeface="Roboto"/>
                <a:sym typeface="Roboto"/>
              </a:defRPr>
            </a:lvl9pPr>
          </a:lstStyle>
          <a:p/>
        </p:txBody>
      </p:sp>
      <p:sp>
        <p:nvSpPr>
          <p:cNvPr id="255" name="Google Shape;255;p49"/>
          <p:cNvSpPr txBox="1"/>
          <p:nvPr>
            <p:ph type="title"/>
          </p:nvPr>
        </p:nvSpPr>
        <p:spPr>
          <a:xfrm>
            <a:off x="274325" y="247400"/>
            <a:ext cx="8554800" cy="312300"/>
          </a:xfrm>
          <a:prstGeom prst="rect">
            <a:avLst/>
          </a:prstGeom>
        </p:spPr>
        <p:txBody>
          <a:bodyPr anchorCtr="0" anchor="t" bIns="0" lIns="0" spcFirstLastPara="1" rIns="0" wrap="square" tIns="0">
            <a:spAutoFit/>
          </a:bodyPr>
          <a:lstStyle>
            <a:lvl1pPr lvl="0">
              <a:lnSpc>
                <a:spcPct val="90000"/>
              </a:lnSpc>
              <a:spcBef>
                <a:spcPts val="0"/>
              </a:spcBef>
              <a:spcAft>
                <a:spcPts val="0"/>
              </a:spcAft>
              <a:buClr>
                <a:schemeClr val="dk1"/>
              </a:buClr>
              <a:buSzPts val="2600"/>
              <a:buFont typeface="Roboto Light"/>
              <a:buNone/>
              <a:defRPr sz="2600">
                <a:solidFill>
                  <a:schemeClr val="dk1"/>
                </a:solidFill>
                <a:latin typeface="Roboto Light"/>
                <a:ea typeface="Roboto Light"/>
                <a:cs typeface="Roboto Light"/>
                <a:sym typeface="Roboto Light"/>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cxnSp>
        <p:nvCxnSpPr>
          <p:cNvPr id="256" name="Google Shape;256;p49"/>
          <p:cNvCxnSpPr/>
          <p:nvPr/>
        </p:nvCxnSpPr>
        <p:spPr>
          <a:xfrm>
            <a:off x="293400" y="4486275"/>
            <a:ext cx="8557200" cy="0"/>
          </a:xfrm>
          <a:prstGeom prst="straightConnector1">
            <a:avLst/>
          </a:prstGeom>
          <a:noFill/>
          <a:ln cap="flat" cmpd="sng" w="9525">
            <a:solidFill>
              <a:srgbClr val="000000"/>
            </a:solidFill>
            <a:prstDash val="solid"/>
            <a:miter lim="800000"/>
            <a:headEnd len="sm" w="sm" type="none"/>
            <a:tailEnd len="sm" w="sm" type="none"/>
          </a:ln>
        </p:spPr>
      </p:cxnSp>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4a Content">
  <p:cSld name="CUSTOM_2_3_1">
    <p:spTree>
      <p:nvGrpSpPr>
        <p:cNvPr id="257" name="Shape 257"/>
        <p:cNvGrpSpPr/>
        <p:nvPr/>
      </p:nvGrpSpPr>
      <p:grpSpPr>
        <a:xfrm>
          <a:off x="0" y="0"/>
          <a:ext cx="0" cy="0"/>
          <a:chOff x="0" y="0"/>
          <a:chExt cx="0" cy="0"/>
        </a:xfrm>
      </p:grpSpPr>
      <p:sp>
        <p:nvSpPr>
          <p:cNvPr id="258" name="Google Shape;258;p50"/>
          <p:cNvSpPr txBox="1"/>
          <p:nvPr>
            <p:ph type="title"/>
          </p:nvPr>
        </p:nvSpPr>
        <p:spPr>
          <a:xfrm>
            <a:off x="274325" y="247400"/>
            <a:ext cx="8554800" cy="312300"/>
          </a:xfrm>
          <a:prstGeom prst="rect">
            <a:avLst/>
          </a:prstGeom>
          <a:noFill/>
          <a:ln>
            <a:noFill/>
          </a:ln>
        </p:spPr>
        <p:txBody>
          <a:bodyPr anchorCtr="0" anchor="t" bIns="0" lIns="0" spcFirstLastPara="1" rIns="0" wrap="square" tIns="0">
            <a:spAutoFit/>
          </a:bodyPr>
          <a:lstStyle>
            <a:lvl1pPr lvl="0">
              <a:lnSpc>
                <a:spcPct val="90000"/>
              </a:lnSpc>
              <a:spcBef>
                <a:spcPts val="0"/>
              </a:spcBef>
              <a:spcAft>
                <a:spcPts val="0"/>
              </a:spcAft>
              <a:buClr>
                <a:schemeClr val="dk1"/>
              </a:buClr>
              <a:buSzPts val="2600"/>
              <a:buFont typeface="Roboto Light"/>
              <a:buNone/>
              <a:defRPr sz="2600">
                <a:solidFill>
                  <a:schemeClr val="dk1"/>
                </a:solidFill>
                <a:latin typeface="Roboto Light"/>
                <a:ea typeface="Roboto Light"/>
                <a:cs typeface="Roboto Light"/>
                <a:sym typeface="Roboto Light"/>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pic>
        <p:nvPicPr>
          <p:cNvPr id="259" name="Google Shape;259;p50" title="ASC_logo_symbol_blk.png"/>
          <p:cNvPicPr preferRelativeResize="0"/>
          <p:nvPr/>
        </p:nvPicPr>
        <p:blipFill rotWithShape="1">
          <a:blip r:embed="rId2">
            <a:alphaModFix/>
          </a:blip>
          <a:srcRect b="209" l="0" r="0" t="209"/>
          <a:stretch/>
        </p:blipFill>
        <p:spPr>
          <a:xfrm>
            <a:off x="274320" y="4644530"/>
            <a:ext cx="301752" cy="261518"/>
          </a:xfrm>
          <a:prstGeom prst="rect">
            <a:avLst/>
          </a:prstGeom>
          <a:noFill/>
          <a:ln>
            <a:noFill/>
          </a:ln>
        </p:spPr>
      </p:pic>
      <p:sp>
        <p:nvSpPr>
          <p:cNvPr id="260" name="Google Shape;260;p50"/>
          <p:cNvSpPr txBox="1"/>
          <p:nvPr/>
        </p:nvSpPr>
        <p:spPr>
          <a:xfrm>
            <a:off x="7466844" y="4813648"/>
            <a:ext cx="1362300" cy="92400"/>
          </a:xfrm>
          <a:prstGeom prst="rect">
            <a:avLst/>
          </a:prstGeom>
          <a:noFill/>
          <a:ln>
            <a:noFill/>
          </a:ln>
        </p:spPr>
        <p:txBody>
          <a:bodyPr anchorCtr="0" anchor="t" bIns="0" lIns="0" spcFirstLastPara="1" rIns="0" wrap="square" tIns="0">
            <a:spAutoFit/>
          </a:bodyPr>
          <a:lstStyle/>
          <a:p>
            <a:pPr indent="0" lvl="0" marL="0" rtl="0" algn="r">
              <a:lnSpc>
                <a:spcPct val="100000"/>
              </a:lnSpc>
              <a:spcBef>
                <a:spcPts val="0"/>
              </a:spcBef>
              <a:spcAft>
                <a:spcPts val="0"/>
              </a:spcAft>
              <a:buNone/>
            </a:pPr>
            <a:r>
              <a:rPr lang="en" sz="600">
                <a:latin typeface="Roboto"/>
                <a:ea typeface="Roboto"/>
                <a:cs typeface="Roboto"/>
                <a:sym typeface="Roboto"/>
              </a:rPr>
              <a:t>© Ascension 2025. All rights reserved.</a:t>
            </a:r>
            <a:endParaRPr sz="600">
              <a:latin typeface="Roboto"/>
              <a:ea typeface="Roboto"/>
              <a:cs typeface="Roboto"/>
              <a:sym typeface="Roboto"/>
            </a:endParaRPr>
          </a:p>
        </p:txBody>
      </p:sp>
      <p:sp>
        <p:nvSpPr>
          <p:cNvPr id="261" name="Google Shape;261;p50"/>
          <p:cNvSpPr txBox="1"/>
          <p:nvPr>
            <p:ph idx="1" type="subTitle"/>
          </p:nvPr>
        </p:nvSpPr>
        <p:spPr>
          <a:xfrm>
            <a:off x="274325" y="631200"/>
            <a:ext cx="8554800" cy="174000"/>
          </a:xfrm>
          <a:prstGeom prst="rect">
            <a:avLst/>
          </a:prstGeom>
        </p:spPr>
        <p:txBody>
          <a:bodyPr anchorCtr="0" anchor="t" bIns="0" lIns="0" spcFirstLastPara="1" rIns="0" wrap="square" tIns="0">
            <a:spAutoFit/>
          </a:bodyPr>
          <a:lstStyle>
            <a:lvl1pPr lvl="0">
              <a:spcBef>
                <a:spcPts val="0"/>
              </a:spcBef>
              <a:spcAft>
                <a:spcPts val="0"/>
              </a:spcAft>
              <a:buSzPts val="1400"/>
              <a:buNone/>
              <a:defRPr b="1" sz="1400"/>
            </a:lvl1pPr>
            <a:lvl2pPr lvl="1">
              <a:spcBef>
                <a:spcPts val="0"/>
              </a:spcBef>
              <a:spcAft>
                <a:spcPts val="0"/>
              </a:spcAft>
              <a:buSzPts val="1400"/>
              <a:buNone/>
              <a:defRPr b="1" sz="1400"/>
            </a:lvl2pPr>
            <a:lvl3pPr lvl="2">
              <a:spcBef>
                <a:spcPts val="0"/>
              </a:spcBef>
              <a:spcAft>
                <a:spcPts val="0"/>
              </a:spcAft>
              <a:buSzPts val="1400"/>
              <a:buNone/>
              <a:defRPr b="1" sz="1400"/>
            </a:lvl3pPr>
            <a:lvl4pPr lvl="3">
              <a:spcBef>
                <a:spcPts val="0"/>
              </a:spcBef>
              <a:spcAft>
                <a:spcPts val="0"/>
              </a:spcAft>
              <a:buSzPts val="1400"/>
              <a:buNone/>
              <a:defRPr b="1" sz="1400"/>
            </a:lvl4pPr>
            <a:lvl5pPr lvl="4">
              <a:spcBef>
                <a:spcPts val="0"/>
              </a:spcBef>
              <a:spcAft>
                <a:spcPts val="0"/>
              </a:spcAft>
              <a:buSzPts val="1400"/>
              <a:buNone/>
              <a:defRPr b="1" sz="1400"/>
            </a:lvl5pPr>
            <a:lvl6pPr lvl="5">
              <a:spcBef>
                <a:spcPts val="0"/>
              </a:spcBef>
              <a:spcAft>
                <a:spcPts val="0"/>
              </a:spcAft>
              <a:buSzPts val="1400"/>
              <a:buNone/>
              <a:defRPr b="1" sz="1400"/>
            </a:lvl6pPr>
            <a:lvl7pPr lvl="6">
              <a:spcBef>
                <a:spcPts val="0"/>
              </a:spcBef>
              <a:spcAft>
                <a:spcPts val="0"/>
              </a:spcAft>
              <a:buSzPts val="1400"/>
              <a:buNone/>
              <a:defRPr b="1" sz="1400"/>
            </a:lvl7pPr>
            <a:lvl8pPr lvl="7">
              <a:spcBef>
                <a:spcPts val="0"/>
              </a:spcBef>
              <a:spcAft>
                <a:spcPts val="0"/>
              </a:spcAft>
              <a:buSzPts val="1400"/>
              <a:buNone/>
              <a:defRPr b="1" sz="1400"/>
            </a:lvl8pPr>
            <a:lvl9pPr lvl="8">
              <a:spcBef>
                <a:spcPts val="0"/>
              </a:spcBef>
              <a:spcAft>
                <a:spcPts val="0"/>
              </a:spcAft>
              <a:buSzPts val="1400"/>
              <a:buNone/>
              <a:defRPr b="1" sz="1400"/>
            </a:lvl9pPr>
          </a:lstStyle>
          <a:p/>
        </p:txBody>
      </p:sp>
      <p:sp>
        <p:nvSpPr>
          <p:cNvPr id="262" name="Google Shape;262;p50"/>
          <p:cNvSpPr txBox="1"/>
          <p:nvPr>
            <p:ph idx="2" type="body"/>
          </p:nvPr>
        </p:nvSpPr>
        <p:spPr>
          <a:xfrm>
            <a:off x="274325" y="1172075"/>
            <a:ext cx="8554800" cy="3105600"/>
          </a:xfrm>
          <a:prstGeom prst="rect">
            <a:avLst/>
          </a:prstGeom>
        </p:spPr>
        <p:txBody>
          <a:bodyPr anchorCtr="0" anchor="t" bIns="0" lIns="0" spcFirstLastPara="1" rIns="0" wrap="square" tIns="0">
            <a:spAutoFit/>
          </a:bodyPr>
          <a:lstStyle>
            <a:lvl1pPr indent="-292100" lvl="0" marL="457200">
              <a:spcBef>
                <a:spcPts val="0"/>
              </a:spcBef>
              <a:spcAft>
                <a:spcPts val="0"/>
              </a:spcAft>
              <a:buSzPts val="1000"/>
              <a:buFont typeface="Roboto"/>
              <a:buChar char="●"/>
              <a:defRPr>
                <a:latin typeface="Roboto"/>
                <a:ea typeface="Roboto"/>
                <a:cs typeface="Roboto"/>
                <a:sym typeface="Roboto"/>
              </a:defRPr>
            </a:lvl1pPr>
            <a:lvl2pPr indent="-292100" lvl="1" marL="914400">
              <a:spcBef>
                <a:spcPts val="0"/>
              </a:spcBef>
              <a:spcAft>
                <a:spcPts val="0"/>
              </a:spcAft>
              <a:buSzPts val="1000"/>
              <a:buFont typeface="Roboto"/>
              <a:buChar char="○"/>
              <a:defRPr>
                <a:latin typeface="Roboto"/>
                <a:ea typeface="Roboto"/>
                <a:cs typeface="Roboto"/>
                <a:sym typeface="Roboto"/>
              </a:defRPr>
            </a:lvl2pPr>
            <a:lvl3pPr indent="-292100" lvl="2" marL="1371600">
              <a:spcBef>
                <a:spcPts val="0"/>
              </a:spcBef>
              <a:spcAft>
                <a:spcPts val="0"/>
              </a:spcAft>
              <a:buSzPts val="1000"/>
              <a:buFont typeface="Roboto"/>
              <a:buChar char="■"/>
              <a:defRPr>
                <a:latin typeface="Roboto"/>
                <a:ea typeface="Roboto"/>
                <a:cs typeface="Roboto"/>
                <a:sym typeface="Roboto"/>
              </a:defRPr>
            </a:lvl3pPr>
            <a:lvl4pPr indent="-292100" lvl="3" marL="1828800">
              <a:spcBef>
                <a:spcPts val="0"/>
              </a:spcBef>
              <a:spcAft>
                <a:spcPts val="0"/>
              </a:spcAft>
              <a:buSzPts val="1000"/>
              <a:buFont typeface="Roboto"/>
              <a:buChar char="●"/>
              <a:defRPr>
                <a:latin typeface="Roboto"/>
                <a:ea typeface="Roboto"/>
                <a:cs typeface="Roboto"/>
                <a:sym typeface="Roboto"/>
              </a:defRPr>
            </a:lvl4pPr>
            <a:lvl5pPr indent="-292100" lvl="4" marL="2286000">
              <a:spcBef>
                <a:spcPts val="0"/>
              </a:spcBef>
              <a:spcAft>
                <a:spcPts val="0"/>
              </a:spcAft>
              <a:buSzPts val="1000"/>
              <a:buFont typeface="Roboto"/>
              <a:buChar char="○"/>
              <a:defRPr>
                <a:latin typeface="Roboto"/>
                <a:ea typeface="Roboto"/>
                <a:cs typeface="Roboto"/>
                <a:sym typeface="Roboto"/>
              </a:defRPr>
            </a:lvl5pPr>
            <a:lvl6pPr indent="-292100" lvl="5" marL="2743200">
              <a:spcBef>
                <a:spcPts val="0"/>
              </a:spcBef>
              <a:spcAft>
                <a:spcPts val="0"/>
              </a:spcAft>
              <a:buSzPts val="1000"/>
              <a:buFont typeface="Roboto"/>
              <a:buChar char="■"/>
              <a:defRPr>
                <a:latin typeface="Roboto"/>
                <a:ea typeface="Roboto"/>
                <a:cs typeface="Roboto"/>
                <a:sym typeface="Roboto"/>
              </a:defRPr>
            </a:lvl6pPr>
            <a:lvl7pPr indent="-292100" lvl="6" marL="3200400">
              <a:spcBef>
                <a:spcPts val="0"/>
              </a:spcBef>
              <a:spcAft>
                <a:spcPts val="0"/>
              </a:spcAft>
              <a:buSzPts val="1000"/>
              <a:buFont typeface="Roboto"/>
              <a:buChar char="●"/>
              <a:defRPr>
                <a:latin typeface="Roboto"/>
                <a:ea typeface="Roboto"/>
                <a:cs typeface="Roboto"/>
                <a:sym typeface="Roboto"/>
              </a:defRPr>
            </a:lvl7pPr>
            <a:lvl8pPr indent="-292100" lvl="7" marL="3657600">
              <a:spcBef>
                <a:spcPts val="0"/>
              </a:spcBef>
              <a:spcAft>
                <a:spcPts val="0"/>
              </a:spcAft>
              <a:buSzPts val="1000"/>
              <a:buFont typeface="Roboto"/>
              <a:buChar char="○"/>
              <a:defRPr>
                <a:latin typeface="Roboto"/>
                <a:ea typeface="Roboto"/>
                <a:cs typeface="Roboto"/>
                <a:sym typeface="Roboto"/>
              </a:defRPr>
            </a:lvl8pPr>
            <a:lvl9pPr indent="-292100" lvl="8" marL="4114800">
              <a:spcBef>
                <a:spcPts val="0"/>
              </a:spcBef>
              <a:spcAft>
                <a:spcPts val="0"/>
              </a:spcAft>
              <a:buSzPts val="1000"/>
              <a:buFont typeface="Roboto"/>
              <a:buChar char="■"/>
              <a:defRPr>
                <a:latin typeface="Roboto"/>
                <a:ea typeface="Roboto"/>
                <a:cs typeface="Roboto"/>
                <a:sym typeface="Roboto"/>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5 Cover">
  <p:cSld name="TITLE_1_1_1_1_1">
    <p:bg>
      <p:bgPr>
        <a:blipFill>
          <a:blip r:embed="rId2">
            <a:alphaModFix/>
          </a:blip>
          <a:stretch>
            <a:fillRect/>
          </a:stretch>
        </a:blipFill>
      </p:bgPr>
    </p:bg>
    <p:spTree>
      <p:nvGrpSpPr>
        <p:cNvPr id="24" name="Shape 24"/>
        <p:cNvGrpSpPr/>
        <p:nvPr/>
      </p:nvGrpSpPr>
      <p:grpSpPr>
        <a:xfrm>
          <a:off x="0" y="0"/>
          <a:ext cx="0" cy="0"/>
          <a:chOff x="0" y="0"/>
          <a:chExt cx="0" cy="0"/>
        </a:xfrm>
      </p:grpSpPr>
      <p:pic>
        <p:nvPicPr>
          <p:cNvPr id="25" name="Google Shape;25;p6"/>
          <p:cNvPicPr preferRelativeResize="0"/>
          <p:nvPr/>
        </p:nvPicPr>
        <p:blipFill rotWithShape="1">
          <a:blip r:embed="rId3">
            <a:alphaModFix/>
          </a:blip>
          <a:srcRect b="-4275" l="0" r="-4318" t="-15816"/>
          <a:stretch/>
        </p:blipFill>
        <p:spPr>
          <a:xfrm>
            <a:off x="454508" y="3395656"/>
            <a:ext cx="1815249" cy="1412575"/>
          </a:xfrm>
          <a:prstGeom prst="rect">
            <a:avLst/>
          </a:prstGeom>
          <a:noFill/>
          <a:ln>
            <a:noFill/>
          </a:ln>
        </p:spPr>
      </p:pic>
      <p:sp>
        <p:nvSpPr>
          <p:cNvPr id="26" name="Google Shape;26;p6"/>
          <p:cNvSpPr txBox="1"/>
          <p:nvPr>
            <p:ph type="title"/>
          </p:nvPr>
        </p:nvSpPr>
        <p:spPr>
          <a:xfrm>
            <a:off x="454501" y="710850"/>
            <a:ext cx="8176800" cy="518100"/>
          </a:xfrm>
          <a:prstGeom prst="rect">
            <a:avLst/>
          </a:prstGeom>
          <a:noFill/>
          <a:ln>
            <a:noFill/>
          </a:ln>
        </p:spPr>
        <p:txBody>
          <a:bodyPr anchorCtr="0" anchor="b" bIns="0" lIns="0" spcFirstLastPara="1" rIns="0" wrap="square" tIns="0">
            <a:noAutofit/>
          </a:bodyPr>
          <a:lstStyle>
            <a:lvl1pPr lvl="0">
              <a:lnSpc>
                <a:spcPct val="90000"/>
              </a:lnSpc>
              <a:spcBef>
                <a:spcPts val="0"/>
              </a:spcBef>
              <a:spcAft>
                <a:spcPts val="0"/>
              </a:spcAft>
              <a:buClr>
                <a:schemeClr val="lt1"/>
              </a:buClr>
              <a:buSzPts val="3600"/>
              <a:buFont typeface="Roboto Light"/>
              <a:buNone/>
              <a:defRPr sz="3600">
                <a:solidFill>
                  <a:schemeClr val="lt1"/>
                </a:solidFill>
                <a:latin typeface="Roboto Light"/>
                <a:ea typeface="Roboto Light"/>
                <a:cs typeface="Roboto Light"/>
                <a:sym typeface="Roboto Light"/>
              </a:defRPr>
            </a:lvl1pPr>
            <a:lvl2pPr lvl="1">
              <a:spcBef>
                <a:spcPts val="0"/>
              </a:spcBef>
              <a:spcAft>
                <a:spcPts val="0"/>
              </a:spcAft>
              <a:buClr>
                <a:schemeClr val="lt1"/>
              </a:buClr>
              <a:buSzPts val="1400"/>
              <a:buNone/>
              <a:defRPr>
                <a:solidFill>
                  <a:schemeClr val="lt1"/>
                </a:solidFill>
              </a:defRPr>
            </a:lvl2pPr>
            <a:lvl3pPr lvl="2">
              <a:spcBef>
                <a:spcPts val="0"/>
              </a:spcBef>
              <a:spcAft>
                <a:spcPts val="0"/>
              </a:spcAft>
              <a:buClr>
                <a:schemeClr val="lt1"/>
              </a:buClr>
              <a:buSzPts val="1400"/>
              <a:buNone/>
              <a:defRPr>
                <a:solidFill>
                  <a:schemeClr val="lt1"/>
                </a:solidFill>
              </a:defRPr>
            </a:lvl3pPr>
            <a:lvl4pPr lvl="3">
              <a:spcBef>
                <a:spcPts val="0"/>
              </a:spcBef>
              <a:spcAft>
                <a:spcPts val="0"/>
              </a:spcAft>
              <a:buClr>
                <a:schemeClr val="lt1"/>
              </a:buClr>
              <a:buSzPts val="1400"/>
              <a:buNone/>
              <a:defRPr>
                <a:solidFill>
                  <a:schemeClr val="lt1"/>
                </a:solidFill>
              </a:defRPr>
            </a:lvl4pPr>
            <a:lvl5pPr lvl="4">
              <a:spcBef>
                <a:spcPts val="0"/>
              </a:spcBef>
              <a:spcAft>
                <a:spcPts val="0"/>
              </a:spcAft>
              <a:buClr>
                <a:schemeClr val="lt1"/>
              </a:buClr>
              <a:buSzPts val="1400"/>
              <a:buNone/>
              <a:defRPr>
                <a:solidFill>
                  <a:schemeClr val="lt1"/>
                </a:solidFill>
              </a:defRPr>
            </a:lvl5pPr>
            <a:lvl6pPr lvl="5">
              <a:spcBef>
                <a:spcPts val="0"/>
              </a:spcBef>
              <a:spcAft>
                <a:spcPts val="0"/>
              </a:spcAft>
              <a:buClr>
                <a:schemeClr val="lt1"/>
              </a:buClr>
              <a:buSzPts val="1400"/>
              <a:buNone/>
              <a:defRPr>
                <a:solidFill>
                  <a:schemeClr val="lt1"/>
                </a:solidFill>
              </a:defRPr>
            </a:lvl6pPr>
            <a:lvl7pPr lvl="6">
              <a:spcBef>
                <a:spcPts val="0"/>
              </a:spcBef>
              <a:spcAft>
                <a:spcPts val="0"/>
              </a:spcAft>
              <a:buClr>
                <a:schemeClr val="lt1"/>
              </a:buClr>
              <a:buSzPts val="1400"/>
              <a:buNone/>
              <a:defRPr>
                <a:solidFill>
                  <a:schemeClr val="lt1"/>
                </a:solidFill>
              </a:defRPr>
            </a:lvl7pPr>
            <a:lvl8pPr lvl="7">
              <a:spcBef>
                <a:spcPts val="0"/>
              </a:spcBef>
              <a:spcAft>
                <a:spcPts val="0"/>
              </a:spcAft>
              <a:buClr>
                <a:schemeClr val="lt1"/>
              </a:buClr>
              <a:buSzPts val="1400"/>
              <a:buNone/>
              <a:defRPr>
                <a:solidFill>
                  <a:schemeClr val="lt1"/>
                </a:solidFill>
              </a:defRPr>
            </a:lvl8pPr>
            <a:lvl9pPr lvl="8">
              <a:spcBef>
                <a:spcPts val="0"/>
              </a:spcBef>
              <a:spcAft>
                <a:spcPts val="0"/>
              </a:spcAft>
              <a:buClr>
                <a:schemeClr val="lt1"/>
              </a:buClr>
              <a:buSzPts val="1400"/>
              <a:buNone/>
              <a:defRPr>
                <a:solidFill>
                  <a:schemeClr val="lt1"/>
                </a:solidFill>
              </a:defRPr>
            </a:lvl9pPr>
          </a:lstStyle>
          <a:p/>
        </p:txBody>
      </p:sp>
      <p:sp>
        <p:nvSpPr>
          <p:cNvPr id="27" name="Google Shape;27;p6"/>
          <p:cNvSpPr txBox="1"/>
          <p:nvPr>
            <p:ph idx="1" type="subTitle"/>
          </p:nvPr>
        </p:nvSpPr>
        <p:spPr>
          <a:xfrm>
            <a:off x="454505" y="1397075"/>
            <a:ext cx="8176800" cy="282000"/>
          </a:xfrm>
          <a:prstGeom prst="rect">
            <a:avLst/>
          </a:prstGeom>
        </p:spPr>
        <p:txBody>
          <a:bodyPr anchorCtr="0" anchor="t" bIns="0" lIns="0" spcFirstLastPara="1" rIns="0" wrap="square" tIns="0">
            <a:normAutofit/>
          </a:bodyPr>
          <a:lstStyle>
            <a:lvl1pPr lvl="0">
              <a:lnSpc>
                <a:spcPct val="90000"/>
              </a:lnSpc>
              <a:spcBef>
                <a:spcPts val="0"/>
              </a:spcBef>
              <a:spcAft>
                <a:spcPts val="0"/>
              </a:spcAft>
              <a:buClr>
                <a:schemeClr val="lt1"/>
              </a:buClr>
              <a:buSzPts val="2000"/>
              <a:buFont typeface="Roboto"/>
              <a:buNone/>
              <a:defRPr b="1" sz="2000">
                <a:solidFill>
                  <a:schemeClr val="lt1"/>
                </a:solidFill>
                <a:latin typeface="Roboto"/>
                <a:ea typeface="Roboto"/>
                <a:cs typeface="Roboto"/>
                <a:sym typeface="Roboto"/>
              </a:defRPr>
            </a:lvl1pPr>
            <a:lvl2pPr lvl="1">
              <a:spcBef>
                <a:spcPts val="0"/>
              </a:spcBef>
              <a:spcAft>
                <a:spcPts val="0"/>
              </a:spcAft>
              <a:buClr>
                <a:schemeClr val="lt1"/>
              </a:buClr>
              <a:buSzPts val="1000"/>
              <a:buNone/>
              <a:defRPr>
                <a:solidFill>
                  <a:schemeClr val="lt1"/>
                </a:solidFill>
              </a:defRPr>
            </a:lvl2pPr>
            <a:lvl3pPr lvl="2">
              <a:spcBef>
                <a:spcPts val="0"/>
              </a:spcBef>
              <a:spcAft>
                <a:spcPts val="0"/>
              </a:spcAft>
              <a:buClr>
                <a:schemeClr val="lt1"/>
              </a:buClr>
              <a:buSzPts val="1000"/>
              <a:buNone/>
              <a:defRPr>
                <a:solidFill>
                  <a:schemeClr val="lt1"/>
                </a:solidFill>
              </a:defRPr>
            </a:lvl3pPr>
            <a:lvl4pPr lvl="3">
              <a:spcBef>
                <a:spcPts val="0"/>
              </a:spcBef>
              <a:spcAft>
                <a:spcPts val="0"/>
              </a:spcAft>
              <a:buClr>
                <a:schemeClr val="lt1"/>
              </a:buClr>
              <a:buSzPts val="1000"/>
              <a:buNone/>
              <a:defRPr>
                <a:solidFill>
                  <a:schemeClr val="lt1"/>
                </a:solidFill>
              </a:defRPr>
            </a:lvl4pPr>
            <a:lvl5pPr lvl="4">
              <a:spcBef>
                <a:spcPts val="0"/>
              </a:spcBef>
              <a:spcAft>
                <a:spcPts val="0"/>
              </a:spcAft>
              <a:buClr>
                <a:schemeClr val="lt1"/>
              </a:buClr>
              <a:buSzPts val="1000"/>
              <a:buNone/>
              <a:defRPr>
                <a:solidFill>
                  <a:schemeClr val="lt1"/>
                </a:solidFill>
              </a:defRPr>
            </a:lvl5pPr>
            <a:lvl6pPr lvl="5">
              <a:spcBef>
                <a:spcPts val="0"/>
              </a:spcBef>
              <a:spcAft>
                <a:spcPts val="0"/>
              </a:spcAft>
              <a:buClr>
                <a:schemeClr val="lt1"/>
              </a:buClr>
              <a:buSzPts val="1000"/>
              <a:buNone/>
              <a:defRPr>
                <a:solidFill>
                  <a:schemeClr val="lt1"/>
                </a:solidFill>
              </a:defRPr>
            </a:lvl6pPr>
            <a:lvl7pPr lvl="6">
              <a:spcBef>
                <a:spcPts val="0"/>
              </a:spcBef>
              <a:spcAft>
                <a:spcPts val="0"/>
              </a:spcAft>
              <a:buClr>
                <a:schemeClr val="lt1"/>
              </a:buClr>
              <a:buSzPts val="1000"/>
              <a:buNone/>
              <a:defRPr>
                <a:solidFill>
                  <a:schemeClr val="lt1"/>
                </a:solidFill>
              </a:defRPr>
            </a:lvl7pPr>
            <a:lvl8pPr lvl="7">
              <a:spcBef>
                <a:spcPts val="0"/>
              </a:spcBef>
              <a:spcAft>
                <a:spcPts val="0"/>
              </a:spcAft>
              <a:buClr>
                <a:schemeClr val="lt1"/>
              </a:buClr>
              <a:buSzPts val="1000"/>
              <a:buNone/>
              <a:defRPr>
                <a:solidFill>
                  <a:schemeClr val="lt1"/>
                </a:solidFill>
              </a:defRPr>
            </a:lvl8pPr>
            <a:lvl9pPr lvl="8">
              <a:spcBef>
                <a:spcPts val="0"/>
              </a:spcBef>
              <a:spcAft>
                <a:spcPts val="0"/>
              </a:spcAft>
              <a:buClr>
                <a:schemeClr val="lt1"/>
              </a:buClr>
              <a:buSzPts val="1000"/>
              <a:buNone/>
              <a:defRPr>
                <a:solidFill>
                  <a:schemeClr val="lt1"/>
                </a:solidFill>
              </a:defRPr>
            </a:lvl9pPr>
          </a:lstStyle>
          <a:p/>
        </p:txBody>
      </p:sp>
    </p:spTree>
  </p:cSld>
  <p:clrMapOvr>
    <a:masterClrMapping/>
  </p:clrMapOvr>
  <p:extLst>
    <p:ext uri="{DCECCB84-F9BA-43D5-87BE-67443E8EF086}">
      <p15:sldGuideLst>
        <p15:guide id="1" orient="horz" pos="1656">
          <p15:clr>
            <a:srgbClr val="FA7B17"/>
          </p15:clr>
        </p15:guide>
      </p15:sldGuideLst>
    </p:ext>
  </p:extLst>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4b Content">
  <p:cSld name="CUSTOM_2_3_1_2">
    <p:spTree>
      <p:nvGrpSpPr>
        <p:cNvPr id="263" name="Shape 263"/>
        <p:cNvGrpSpPr/>
        <p:nvPr/>
      </p:nvGrpSpPr>
      <p:grpSpPr>
        <a:xfrm>
          <a:off x="0" y="0"/>
          <a:ext cx="0" cy="0"/>
          <a:chOff x="0" y="0"/>
          <a:chExt cx="0" cy="0"/>
        </a:xfrm>
      </p:grpSpPr>
      <p:sp>
        <p:nvSpPr>
          <p:cNvPr id="264" name="Google Shape;264;p51"/>
          <p:cNvSpPr txBox="1"/>
          <p:nvPr>
            <p:ph type="title"/>
          </p:nvPr>
        </p:nvSpPr>
        <p:spPr>
          <a:xfrm>
            <a:off x="274325" y="247400"/>
            <a:ext cx="8554800" cy="312300"/>
          </a:xfrm>
          <a:prstGeom prst="rect">
            <a:avLst/>
          </a:prstGeom>
          <a:noFill/>
          <a:ln>
            <a:noFill/>
          </a:ln>
        </p:spPr>
        <p:txBody>
          <a:bodyPr anchorCtr="0" anchor="t" bIns="0" lIns="0" spcFirstLastPara="1" rIns="0" wrap="square" tIns="0">
            <a:spAutoFit/>
          </a:bodyPr>
          <a:lstStyle>
            <a:lvl1pPr lvl="0">
              <a:lnSpc>
                <a:spcPct val="90000"/>
              </a:lnSpc>
              <a:spcBef>
                <a:spcPts val="0"/>
              </a:spcBef>
              <a:spcAft>
                <a:spcPts val="0"/>
              </a:spcAft>
              <a:buClr>
                <a:schemeClr val="dk1"/>
              </a:buClr>
              <a:buSzPts val="2600"/>
              <a:buFont typeface="Roboto Light"/>
              <a:buNone/>
              <a:defRPr sz="2600">
                <a:solidFill>
                  <a:schemeClr val="dk1"/>
                </a:solidFill>
                <a:latin typeface="Roboto Light"/>
                <a:ea typeface="Roboto Light"/>
                <a:cs typeface="Roboto Light"/>
                <a:sym typeface="Roboto Light"/>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pic>
        <p:nvPicPr>
          <p:cNvPr id="265" name="Google Shape;265;p51" title="ASC_logo_symbol_blk.png"/>
          <p:cNvPicPr preferRelativeResize="0"/>
          <p:nvPr/>
        </p:nvPicPr>
        <p:blipFill rotWithShape="1">
          <a:blip r:embed="rId2">
            <a:alphaModFix/>
          </a:blip>
          <a:srcRect b="209" l="0" r="0" t="209"/>
          <a:stretch/>
        </p:blipFill>
        <p:spPr>
          <a:xfrm>
            <a:off x="274320" y="4644530"/>
            <a:ext cx="301752" cy="261518"/>
          </a:xfrm>
          <a:prstGeom prst="rect">
            <a:avLst/>
          </a:prstGeom>
          <a:noFill/>
          <a:ln>
            <a:noFill/>
          </a:ln>
        </p:spPr>
      </p:pic>
      <p:sp>
        <p:nvSpPr>
          <p:cNvPr id="266" name="Google Shape;266;p51"/>
          <p:cNvSpPr txBox="1"/>
          <p:nvPr/>
        </p:nvSpPr>
        <p:spPr>
          <a:xfrm>
            <a:off x="7466844" y="4813648"/>
            <a:ext cx="1362300" cy="92400"/>
          </a:xfrm>
          <a:prstGeom prst="rect">
            <a:avLst/>
          </a:prstGeom>
          <a:noFill/>
          <a:ln>
            <a:noFill/>
          </a:ln>
        </p:spPr>
        <p:txBody>
          <a:bodyPr anchorCtr="0" anchor="t" bIns="0" lIns="0" spcFirstLastPara="1" rIns="0" wrap="square" tIns="0">
            <a:spAutoFit/>
          </a:bodyPr>
          <a:lstStyle/>
          <a:p>
            <a:pPr indent="0" lvl="0" marL="0" rtl="0" algn="r">
              <a:lnSpc>
                <a:spcPct val="100000"/>
              </a:lnSpc>
              <a:spcBef>
                <a:spcPts val="0"/>
              </a:spcBef>
              <a:spcAft>
                <a:spcPts val="0"/>
              </a:spcAft>
              <a:buNone/>
            </a:pPr>
            <a:r>
              <a:rPr lang="en" sz="600">
                <a:latin typeface="Roboto"/>
                <a:ea typeface="Roboto"/>
                <a:cs typeface="Roboto"/>
                <a:sym typeface="Roboto"/>
              </a:rPr>
              <a:t>© Ascension 2025. All rights reserved.</a:t>
            </a:r>
            <a:endParaRPr sz="600">
              <a:latin typeface="Roboto"/>
              <a:ea typeface="Roboto"/>
              <a:cs typeface="Roboto"/>
              <a:sym typeface="Roboto"/>
            </a:endParaRPr>
          </a:p>
        </p:txBody>
      </p:sp>
      <p:sp>
        <p:nvSpPr>
          <p:cNvPr id="267" name="Google Shape;267;p51"/>
          <p:cNvSpPr txBox="1"/>
          <p:nvPr>
            <p:ph idx="1" type="subTitle"/>
          </p:nvPr>
        </p:nvSpPr>
        <p:spPr>
          <a:xfrm>
            <a:off x="274325" y="631200"/>
            <a:ext cx="8554800" cy="174000"/>
          </a:xfrm>
          <a:prstGeom prst="rect">
            <a:avLst/>
          </a:prstGeom>
        </p:spPr>
        <p:txBody>
          <a:bodyPr anchorCtr="0" anchor="t" bIns="0" lIns="0" spcFirstLastPara="1" rIns="0" wrap="square" tIns="0">
            <a:spAutoFit/>
          </a:bodyPr>
          <a:lstStyle>
            <a:lvl1pPr lvl="0">
              <a:spcBef>
                <a:spcPts val="0"/>
              </a:spcBef>
              <a:spcAft>
                <a:spcPts val="0"/>
              </a:spcAft>
              <a:buSzPts val="1400"/>
              <a:buNone/>
              <a:defRPr b="1" sz="1400"/>
            </a:lvl1pPr>
            <a:lvl2pPr lvl="1">
              <a:spcBef>
                <a:spcPts val="0"/>
              </a:spcBef>
              <a:spcAft>
                <a:spcPts val="0"/>
              </a:spcAft>
              <a:buSzPts val="1400"/>
              <a:buNone/>
              <a:defRPr b="1" sz="1400"/>
            </a:lvl2pPr>
            <a:lvl3pPr lvl="2">
              <a:spcBef>
                <a:spcPts val="0"/>
              </a:spcBef>
              <a:spcAft>
                <a:spcPts val="0"/>
              </a:spcAft>
              <a:buSzPts val="1400"/>
              <a:buNone/>
              <a:defRPr b="1" sz="1400"/>
            </a:lvl3pPr>
            <a:lvl4pPr lvl="3">
              <a:spcBef>
                <a:spcPts val="0"/>
              </a:spcBef>
              <a:spcAft>
                <a:spcPts val="0"/>
              </a:spcAft>
              <a:buSzPts val="1400"/>
              <a:buNone/>
              <a:defRPr b="1" sz="1400"/>
            </a:lvl4pPr>
            <a:lvl5pPr lvl="4">
              <a:spcBef>
                <a:spcPts val="0"/>
              </a:spcBef>
              <a:spcAft>
                <a:spcPts val="0"/>
              </a:spcAft>
              <a:buSzPts val="1400"/>
              <a:buNone/>
              <a:defRPr b="1" sz="1400"/>
            </a:lvl5pPr>
            <a:lvl6pPr lvl="5">
              <a:spcBef>
                <a:spcPts val="0"/>
              </a:spcBef>
              <a:spcAft>
                <a:spcPts val="0"/>
              </a:spcAft>
              <a:buSzPts val="1400"/>
              <a:buNone/>
              <a:defRPr b="1" sz="1400"/>
            </a:lvl6pPr>
            <a:lvl7pPr lvl="6">
              <a:spcBef>
                <a:spcPts val="0"/>
              </a:spcBef>
              <a:spcAft>
                <a:spcPts val="0"/>
              </a:spcAft>
              <a:buSzPts val="1400"/>
              <a:buNone/>
              <a:defRPr b="1" sz="1400"/>
            </a:lvl7pPr>
            <a:lvl8pPr lvl="7">
              <a:spcBef>
                <a:spcPts val="0"/>
              </a:spcBef>
              <a:spcAft>
                <a:spcPts val="0"/>
              </a:spcAft>
              <a:buSzPts val="1400"/>
              <a:buNone/>
              <a:defRPr b="1" sz="1400"/>
            </a:lvl8pPr>
            <a:lvl9pPr lvl="8">
              <a:spcBef>
                <a:spcPts val="0"/>
              </a:spcBef>
              <a:spcAft>
                <a:spcPts val="0"/>
              </a:spcAft>
              <a:buSzPts val="1400"/>
              <a:buNone/>
              <a:defRPr b="1" sz="1400"/>
            </a:lvl9pPr>
          </a:lstStyle>
          <a:p/>
        </p:txBody>
      </p:sp>
      <p:sp>
        <p:nvSpPr>
          <p:cNvPr id="268" name="Google Shape;268;p51"/>
          <p:cNvSpPr txBox="1"/>
          <p:nvPr>
            <p:ph idx="2" type="body"/>
          </p:nvPr>
        </p:nvSpPr>
        <p:spPr>
          <a:xfrm>
            <a:off x="274325" y="1172075"/>
            <a:ext cx="8554800" cy="3105600"/>
          </a:xfrm>
          <a:prstGeom prst="rect">
            <a:avLst/>
          </a:prstGeom>
        </p:spPr>
        <p:txBody>
          <a:bodyPr anchorCtr="0" anchor="t" bIns="0" lIns="0" spcFirstLastPara="1" rIns="0" wrap="square" tIns="0">
            <a:spAutoFit/>
          </a:bodyPr>
          <a:lstStyle>
            <a:lvl1pPr indent="-292100" lvl="0" marL="457200">
              <a:spcBef>
                <a:spcPts val="0"/>
              </a:spcBef>
              <a:spcAft>
                <a:spcPts val="0"/>
              </a:spcAft>
              <a:buSzPts val="1000"/>
              <a:buFont typeface="Roboto"/>
              <a:buChar char="●"/>
              <a:defRPr>
                <a:latin typeface="Roboto"/>
                <a:ea typeface="Roboto"/>
                <a:cs typeface="Roboto"/>
                <a:sym typeface="Roboto"/>
              </a:defRPr>
            </a:lvl1pPr>
            <a:lvl2pPr indent="-292100" lvl="1" marL="914400">
              <a:spcBef>
                <a:spcPts val="0"/>
              </a:spcBef>
              <a:spcAft>
                <a:spcPts val="0"/>
              </a:spcAft>
              <a:buSzPts val="1000"/>
              <a:buFont typeface="Roboto"/>
              <a:buChar char="○"/>
              <a:defRPr>
                <a:latin typeface="Roboto"/>
                <a:ea typeface="Roboto"/>
                <a:cs typeface="Roboto"/>
                <a:sym typeface="Roboto"/>
              </a:defRPr>
            </a:lvl2pPr>
            <a:lvl3pPr indent="-292100" lvl="2" marL="1371600">
              <a:spcBef>
                <a:spcPts val="0"/>
              </a:spcBef>
              <a:spcAft>
                <a:spcPts val="0"/>
              </a:spcAft>
              <a:buSzPts val="1000"/>
              <a:buFont typeface="Roboto"/>
              <a:buChar char="■"/>
              <a:defRPr>
                <a:latin typeface="Roboto"/>
                <a:ea typeface="Roboto"/>
                <a:cs typeface="Roboto"/>
                <a:sym typeface="Roboto"/>
              </a:defRPr>
            </a:lvl3pPr>
            <a:lvl4pPr indent="-292100" lvl="3" marL="1828800">
              <a:spcBef>
                <a:spcPts val="0"/>
              </a:spcBef>
              <a:spcAft>
                <a:spcPts val="0"/>
              </a:spcAft>
              <a:buSzPts val="1000"/>
              <a:buFont typeface="Roboto"/>
              <a:buChar char="●"/>
              <a:defRPr>
                <a:latin typeface="Roboto"/>
                <a:ea typeface="Roboto"/>
                <a:cs typeface="Roboto"/>
                <a:sym typeface="Roboto"/>
              </a:defRPr>
            </a:lvl4pPr>
            <a:lvl5pPr indent="-292100" lvl="4" marL="2286000">
              <a:spcBef>
                <a:spcPts val="0"/>
              </a:spcBef>
              <a:spcAft>
                <a:spcPts val="0"/>
              </a:spcAft>
              <a:buSzPts val="1000"/>
              <a:buFont typeface="Roboto"/>
              <a:buChar char="○"/>
              <a:defRPr>
                <a:latin typeface="Roboto"/>
                <a:ea typeface="Roboto"/>
                <a:cs typeface="Roboto"/>
                <a:sym typeface="Roboto"/>
              </a:defRPr>
            </a:lvl5pPr>
            <a:lvl6pPr indent="-292100" lvl="5" marL="2743200">
              <a:spcBef>
                <a:spcPts val="0"/>
              </a:spcBef>
              <a:spcAft>
                <a:spcPts val="0"/>
              </a:spcAft>
              <a:buSzPts val="1000"/>
              <a:buFont typeface="Roboto"/>
              <a:buChar char="■"/>
              <a:defRPr>
                <a:latin typeface="Roboto"/>
                <a:ea typeface="Roboto"/>
                <a:cs typeface="Roboto"/>
                <a:sym typeface="Roboto"/>
              </a:defRPr>
            </a:lvl6pPr>
            <a:lvl7pPr indent="-292100" lvl="6" marL="3200400">
              <a:spcBef>
                <a:spcPts val="0"/>
              </a:spcBef>
              <a:spcAft>
                <a:spcPts val="0"/>
              </a:spcAft>
              <a:buSzPts val="1000"/>
              <a:buFont typeface="Roboto"/>
              <a:buChar char="●"/>
              <a:defRPr>
                <a:latin typeface="Roboto"/>
                <a:ea typeface="Roboto"/>
                <a:cs typeface="Roboto"/>
                <a:sym typeface="Roboto"/>
              </a:defRPr>
            </a:lvl7pPr>
            <a:lvl8pPr indent="-292100" lvl="7" marL="3657600">
              <a:spcBef>
                <a:spcPts val="0"/>
              </a:spcBef>
              <a:spcAft>
                <a:spcPts val="0"/>
              </a:spcAft>
              <a:buSzPts val="1000"/>
              <a:buFont typeface="Roboto"/>
              <a:buChar char="○"/>
              <a:defRPr>
                <a:latin typeface="Roboto"/>
                <a:ea typeface="Roboto"/>
                <a:cs typeface="Roboto"/>
                <a:sym typeface="Roboto"/>
              </a:defRPr>
            </a:lvl8pPr>
            <a:lvl9pPr indent="-292100" lvl="8" marL="4114800">
              <a:spcBef>
                <a:spcPts val="0"/>
              </a:spcBef>
              <a:spcAft>
                <a:spcPts val="0"/>
              </a:spcAft>
              <a:buSzPts val="1000"/>
              <a:buFont typeface="Roboto"/>
              <a:buChar char="■"/>
              <a:defRPr>
                <a:latin typeface="Roboto"/>
                <a:ea typeface="Roboto"/>
                <a:cs typeface="Roboto"/>
                <a:sym typeface="Roboto"/>
              </a:defRPr>
            </a:lvl9pPr>
          </a:lstStyle>
          <a:p/>
        </p:txBody>
      </p:sp>
      <p:cxnSp>
        <p:nvCxnSpPr>
          <p:cNvPr id="269" name="Google Shape;269;p51"/>
          <p:cNvCxnSpPr/>
          <p:nvPr/>
        </p:nvCxnSpPr>
        <p:spPr>
          <a:xfrm>
            <a:off x="293400" y="4486275"/>
            <a:ext cx="8557200" cy="0"/>
          </a:xfrm>
          <a:prstGeom prst="straightConnector1">
            <a:avLst/>
          </a:prstGeom>
          <a:noFill/>
          <a:ln cap="flat" cmpd="sng" w="9525">
            <a:solidFill>
              <a:srgbClr val="000000"/>
            </a:solidFill>
            <a:prstDash val="solid"/>
            <a:miter lim="800000"/>
            <a:headEnd len="sm" w="sm" type="none"/>
            <a:tailEnd len="sm" w="sm" type="none"/>
          </a:ln>
        </p:spPr>
      </p:cxnSp>
    </p:spTree>
  </p:cSld>
  <p:clrMapOvr>
    <a:masterClrMapping/>
  </p:clrMapOvr>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5a Content">
  <p:cSld name="CUSTOM_2_3_1_1">
    <p:spTree>
      <p:nvGrpSpPr>
        <p:cNvPr id="270" name="Shape 270"/>
        <p:cNvGrpSpPr/>
        <p:nvPr/>
      </p:nvGrpSpPr>
      <p:grpSpPr>
        <a:xfrm>
          <a:off x="0" y="0"/>
          <a:ext cx="0" cy="0"/>
          <a:chOff x="0" y="0"/>
          <a:chExt cx="0" cy="0"/>
        </a:xfrm>
      </p:grpSpPr>
      <p:pic>
        <p:nvPicPr>
          <p:cNvPr id="271" name="Google Shape;271;p52" title="ASC_logo_symbol_blk.png"/>
          <p:cNvPicPr preferRelativeResize="0"/>
          <p:nvPr/>
        </p:nvPicPr>
        <p:blipFill rotWithShape="1">
          <a:blip r:embed="rId2">
            <a:alphaModFix/>
          </a:blip>
          <a:srcRect b="209" l="0" r="0" t="209"/>
          <a:stretch/>
        </p:blipFill>
        <p:spPr>
          <a:xfrm>
            <a:off x="274320" y="4644530"/>
            <a:ext cx="301752" cy="261518"/>
          </a:xfrm>
          <a:prstGeom prst="rect">
            <a:avLst/>
          </a:prstGeom>
          <a:noFill/>
          <a:ln>
            <a:noFill/>
          </a:ln>
        </p:spPr>
      </p:pic>
      <p:sp>
        <p:nvSpPr>
          <p:cNvPr id="272" name="Google Shape;272;p52"/>
          <p:cNvSpPr txBox="1"/>
          <p:nvPr/>
        </p:nvSpPr>
        <p:spPr>
          <a:xfrm>
            <a:off x="7466844" y="4813648"/>
            <a:ext cx="1362300" cy="92400"/>
          </a:xfrm>
          <a:prstGeom prst="rect">
            <a:avLst/>
          </a:prstGeom>
          <a:noFill/>
          <a:ln>
            <a:noFill/>
          </a:ln>
        </p:spPr>
        <p:txBody>
          <a:bodyPr anchorCtr="0" anchor="t" bIns="0" lIns="0" spcFirstLastPara="1" rIns="0" wrap="square" tIns="0">
            <a:spAutoFit/>
          </a:bodyPr>
          <a:lstStyle/>
          <a:p>
            <a:pPr indent="0" lvl="0" marL="0" rtl="0" algn="r">
              <a:lnSpc>
                <a:spcPct val="100000"/>
              </a:lnSpc>
              <a:spcBef>
                <a:spcPts val="0"/>
              </a:spcBef>
              <a:spcAft>
                <a:spcPts val="0"/>
              </a:spcAft>
              <a:buNone/>
            </a:pPr>
            <a:r>
              <a:rPr lang="en" sz="600">
                <a:latin typeface="Roboto"/>
                <a:ea typeface="Roboto"/>
                <a:cs typeface="Roboto"/>
                <a:sym typeface="Roboto"/>
              </a:rPr>
              <a:t>© Ascension 2025. All rights reserved.</a:t>
            </a:r>
            <a:endParaRPr sz="600">
              <a:latin typeface="Roboto"/>
              <a:ea typeface="Roboto"/>
              <a:cs typeface="Roboto"/>
              <a:sym typeface="Roboto"/>
            </a:endParaRPr>
          </a:p>
        </p:txBody>
      </p:sp>
      <p:sp>
        <p:nvSpPr>
          <p:cNvPr id="273" name="Google Shape;273;p52"/>
          <p:cNvSpPr txBox="1"/>
          <p:nvPr>
            <p:ph idx="1" type="body"/>
          </p:nvPr>
        </p:nvSpPr>
        <p:spPr>
          <a:xfrm>
            <a:off x="274325" y="1009650"/>
            <a:ext cx="8514300" cy="3105600"/>
          </a:xfrm>
          <a:prstGeom prst="rect">
            <a:avLst/>
          </a:prstGeom>
        </p:spPr>
        <p:txBody>
          <a:bodyPr anchorCtr="0" anchor="t" bIns="0" lIns="0" spcFirstLastPara="1" rIns="0" wrap="square" tIns="0">
            <a:spAutoFit/>
          </a:bodyPr>
          <a:lstStyle>
            <a:lvl1pPr indent="-292100" lvl="0" marL="457200">
              <a:spcBef>
                <a:spcPts val="0"/>
              </a:spcBef>
              <a:spcAft>
                <a:spcPts val="0"/>
              </a:spcAft>
              <a:buSzPts val="1000"/>
              <a:buFont typeface="Roboto"/>
              <a:buChar char="●"/>
              <a:defRPr>
                <a:latin typeface="Roboto"/>
                <a:ea typeface="Roboto"/>
                <a:cs typeface="Roboto"/>
                <a:sym typeface="Roboto"/>
              </a:defRPr>
            </a:lvl1pPr>
            <a:lvl2pPr indent="-292100" lvl="1" marL="914400">
              <a:spcBef>
                <a:spcPts val="0"/>
              </a:spcBef>
              <a:spcAft>
                <a:spcPts val="0"/>
              </a:spcAft>
              <a:buSzPts val="1000"/>
              <a:buFont typeface="Roboto"/>
              <a:buChar char="○"/>
              <a:defRPr>
                <a:latin typeface="Roboto"/>
                <a:ea typeface="Roboto"/>
                <a:cs typeface="Roboto"/>
                <a:sym typeface="Roboto"/>
              </a:defRPr>
            </a:lvl2pPr>
            <a:lvl3pPr indent="-292100" lvl="2" marL="1371600">
              <a:spcBef>
                <a:spcPts val="0"/>
              </a:spcBef>
              <a:spcAft>
                <a:spcPts val="0"/>
              </a:spcAft>
              <a:buSzPts val="1000"/>
              <a:buFont typeface="Roboto"/>
              <a:buChar char="■"/>
              <a:defRPr>
                <a:latin typeface="Roboto"/>
                <a:ea typeface="Roboto"/>
                <a:cs typeface="Roboto"/>
                <a:sym typeface="Roboto"/>
              </a:defRPr>
            </a:lvl3pPr>
            <a:lvl4pPr indent="-292100" lvl="3" marL="1828800">
              <a:spcBef>
                <a:spcPts val="0"/>
              </a:spcBef>
              <a:spcAft>
                <a:spcPts val="0"/>
              </a:spcAft>
              <a:buSzPts val="1000"/>
              <a:buFont typeface="Roboto"/>
              <a:buChar char="●"/>
              <a:defRPr>
                <a:latin typeface="Roboto"/>
                <a:ea typeface="Roboto"/>
                <a:cs typeface="Roboto"/>
                <a:sym typeface="Roboto"/>
              </a:defRPr>
            </a:lvl4pPr>
            <a:lvl5pPr indent="-292100" lvl="4" marL="2286000">
              <a:spcBef>
                <a:spcPts val="0"/>
              </a:spcBef>
              <a:spcAft>
                <a:spcPts val="0"/>
              </a:spcAft>
              <a:buSzPts val="1000"/>
              <a:buFont typeface="Roboto"/>
              <a:buChar char="○"/>
              <a:defRPr>
                <a:latin typeface="Roboto"/>
                <a:ea typeface="Roboto"/>
                <a:cs typeface="Roboto"/>
                <a:sym typeface="Roboto"/>
              </a:defRPr>
            </a:lvl5pPr>
            <a:lvl6pPr indent="-292100" lvl="5" marL="2743200">
              <a:spcBef>
                <a:spcPts val="0"/>
              </a:spcBef>
              <a:spcAft>
                <a:spcPts val="0"/>
              </a:spcAft>
              <a:buSzPts val="1000"/>
              <a:buFont typeface="Roboto"/>
              <a:buChar char="■"/>
              <a:defRPr>
                <a:latin typeface="Roboto"/>
                <a:ea typeface="Roboto"/>
                <a:cs typeface="Roboto"/>
                <a:sym typeface="Roboto"/>
              </a:defRPr>
            </a:lvl6pPr>
            <a:lvl7pPr indent="-292100" lvl="6" marL="3200400">
              <a:spcBef>
                <a:spcPts val="0"/>
              </a:spcBef>
              <a:spcAft>
                <a:spcPts val="0"/>
              </a:spcAft>
              <a:buSzPts val="1000"/>
              <a:buFont typeface="Roboto"/>
              <a:buChar char="●"/>
              <a:defRPr>
                <a:latin typeface="Roboto"/>
                <a:ea typeface="Roboto"/>
                <a:cs typeface="Roboto"/>
                <a:sym typeface="Roboto"/>
              </a:defRPr>
            </a:lvl7pPr>
            <a:lvl8pPr indent="-292100" lvl="7" marL="3657600">
              <a:spcBef>
                <a:spcPts val="0"/>
              </a:spcBef>
              <a:spcAft>
                <a:spcPts val="0"/>
              </a:spcAft>
              <a:buSzPts val="1000"/>
              <a:buFont typeface="Roboto"/>
              <a:buChar char="○"/>
              <a:defRPr>
                <a:latin typeface="Roboto"/>
                <a:ea typeface="Roboto"/>
                <a:cs typeface="Roboto"/>
                <a:sym typeface="Roboto"/>
              </a:defRPr>
            </a:lvl8pPr>
            <a:lvl9pPr indent="-292100" lvl="8" marL="4114800">
              <a:spcBef>
                <a:spcPts val="0"/>
              </a:spcBef>
              <a:spcAft>
                <a:spcPts val="0"/>
              </a:spcAft>
              <a:buSzPts val="1000"/>
              <a:buFont typeface="Roboto"/>
              <a:buChar char="■"/>
              <a:defRPr>
                <a:latin typeface="Roboto"/>
                <a:ea typeface="Roboto"/>
                <a:cs typeface="Roboto"/>
                <a:sym typeface="Roboto"/>
              </a:defRPr>
            </a:lvl9pPr>
          </a:lstStyle>
          <a:p/>
        </p:txBody>
      </p:sp>
      <p:sp>
        <p:nvSpPr>
          <p:cNvPr id="274" name="Google Shape;274;p52"/>
          <p:cNvSpPr txBox="1"/>
          <p:nvPr>
            <p:ph type="title"/>
          </p:nvPr>
        </p:nvSpPr>
        <p:spPr>
          <a:xfrm>
            <a:off x="274325" y="514350"/>
            <a:ext cx="8514300" cy="310500"/>
          </a:xfrm>
          <a:prstGeom prst="rect">
            <a:avLst/>
          </a:prstGeom>
        </p:spPr>
        <p:txBody>
          <a:bodyPr anchorCtr="0" anchor="t" bIns="0" lIns="0" spcFirstLastPara="1" rIns="0" wrap="square" tIns="0">
            <a:noAutofit/>
          </a:bodyPr>
          <a:lstStyle>
            <a:lvl1pPr lvl="0">
              <a:spcBef>
                <a:spcPts val="0"/>
              </a:spcBef>
              <a:spcAft>
                <a:spcPts val="0"/>
              </a:spcAft>
              <a:buSzPts val="2600"/>
              <a:buNone/>
              <a:defRPr sz="2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75" name="Google Shape;275;p52"/>
          <p:cNvSpPr txBox="1"/>
          <p:nvPr>
            <p:ph idx="2" type="subTitle"/>
          </p:nvPr>
        </p:nvSpPr>
        <p:spPr>
          <a:xfrm>
            <a:off x="274325" y="218775"/>
            <a:ext cx="8514300" cy="261600"/>
          </a:xfrm>
          <a:prstGeom prst="rect">
            <a:avLst/>
          </a:prstGeom>
        </p:spPr>
        <p:txBody>
          <a:bodyPr anchorCtr="0" anchor="t" bIns="0" lIns="0" spcFirstLastPara="1" rIns="0" wrap="square" tIns="0">
            <a:noAutofit/>
          </a:bodyPr>
          <a:lstStyle>
            <a:lvl1pPr lvl="0">
              <a:spcBef>
                <a:spcPts val="0"/>
              </a:spcBef>
              <a:spcAft>
                <a:spcPts val="0"/>
              </a:spcAft>
              <a:buSzPts val="1400"/>
              <a:buNone/>
              <a:defRPr b="1" sz="1400"/>
            </a:lvl1pPr>
            <a:lvl2pPr lvl="1">
              <a:spcBef>
                <a:spcPts val="0"/>
              </a:spcBef>
              <a:spcAft>
                <a:spcPts val="0"/>
              </a:spcAft>
              <a:buSzPts val="1400"/>
              <a:buNone/>
              <a:defRPr b="1" sz="1400"/>
            </a:lvl2pPr>
            <a:lvl3pPr lvl="2">
              <a:spcBef>
                <a:spcPts val="0"/>
              </a:spcBef>
              <a:spcAft>
                <a:spcPts val="0"/>
              </a:spcAft>
              <a:buSzPts val="1400"/>
              <a:buNone/>
              <a:defRPr b="1" sz="1400"/>
            </a:lvl3pPr>
            <a:lvl4pPr lvl="3">
              <a:spcBef>
                <a:spcPts val="0"/>
              </a:spcBef>
              <a:spcAft>
                <a:spcPts val="0"/>
              </a:spcAft>
              <a:buSzPts val="1400"/>
              <a:buNone/>
              <a:defRPr b="1" sz="1400"/>
            </a:lvl4pPr>
            <a:lvl5pPr lvl="4">
              <a:spcBef>
                <a:spcPts val="0"/>
              </a:spcBef>
              <a:spcAft>
                <a:spcPts val="0"/>
              </a:spcAft>
              <a:buSzPts val="1400"/>
              <a:buNone/>
              <a:defRPr b="1" sz="1400"/>
            </a:lvl5pPr>
            <a:lvl6pPr lvl="5">
              <a:spcBef>
                <a:spcPts val="0"/>
              </a:spcBef>
              <a:spcAft>
                <a:spcPts val="0"/>
              </a:spcAft>
              <a:buSzPts val="1400"/>
              <a:buNone/>
              <a:defRPr b="1" sz="1400"/>
            </a:lvl6pPr>
            <a:lvl7pPr lvl="6">
              <a:spcBef>
                <a:spcPts val="0"/>
              </a:spcBef>
              <a:spcAft>
                <a:spcPts val="0"/>
              </a:spcAft>
              <a:buSzPts val="1400"/>
              <a:buNone/>
              <a:defRPr b="1" sz="1400"/>
            </a:lvl7pPr>
            <a:lvl8pPr lvl="7">
              <a:spcBef>
                <a:spcPts val="0"/>
              </a:spcBef>
              <a:spcAft>
                <a:spcPts val="0"/>
              </a:spcAft>
              <a:buSzPts val="1400"/>
              <a:buNone/>
              <a:defRPr b="1" sz="1400"/>
            </a:lvl8pPr>
            <a:lvl9pPr lvl="8">
              <a:spcBef>
                <a:spcPts val="0"/>
              </a:spcBef>
              <a:spcAft>
                <a:spcPts val="0"/>
              </a:spcAft>
              <a:buSzPts val="1400"/>
              <a:buNone/>
              <a:defRPr b="1" sz="1400"/>
            </a:lvl9pPr>
          </a:lstStyle>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5b Content">
  <p:cSld name="CUSTOM_2_4_1_1">
    <p:spTree>
      <p:nvGrpSpPr>
        <p:cNvPr id="276" name="Shape 276"/>
        <p:cNvGrpSpPr/>
        <p:nvPr/>
      </p:nvGrpSpPr>
      <p:grpSpPr>
        <a:xfrm>
          <a:off x="0" y="0"/>
          <a:ext cx="0" cy="0"/>
          <a:chOff x="0" y="0"/>
          <a:chExt cx="0" cy="0"/>
        </a:xfrm>
      </p:grpSpPr>
      <p:pic>
        <p:nvPicPr>
          <p:cNvPr id="277" name="Google Shape;277;p53" title="ASC_logo_symbol_blk.png"/>
          <p:cNvPicPr preferRelativeResize="0"/>
          <p:nvPr/>
        </p:nvPicPr>
        <p:blipFill rotWithShape="1">
          <a:blip r:embed="rId2">
            <a:alphaModFix/>
          </a:blip>
          <a:srcRect b="209" l="0" r="0" t="209"/>
          <a:stretch/>
        </p:blipFill>
        <p:spPr>
          <a:xfrm>
            <a:off x="274320" y="4644530"/>
            <a:ext cx="301752" cy="261518"/>
          </a:xfrm>
          <a:prstGeom prst="rect">
            <a:avLst/>
          </a:prstGeom>
          <a:noFill/>
          <a:ln>
            <a:noFill/>
          </a:ln>
        </p:spPr>
      </p:pic>
      <p:sp>
        <p:nvSpPr>
          <p:cNvPr id="278" name="Google Shape;278;p53"/>
          <p:cNvSpPr txBox="1"/>
          <p:nvPr/>
        </p:nvSpPr>
        <p:spPr>
          <a:xfrm>
            <a:off x="7466844" y="4813648"/>
            <a:ext cx="1362300" cy="92400"/>
          </a:xfrm>
          <a:prstGeom prst="rect">
            <a:avLst/>
          </a:prstGeom>
          <a:noFill/>
          <a:ln>
            <a:noFill/>
          </a:ln>
        </p:spPr>
        <p:txBody>
          <a:bodyPr anchorCtr="0" anchor="t" bIns="0" lIns="0" spcFirstLastPara="1" rIns="0" wrap="square" tIns="0">
            <a:spAutoFit/>
          </a:bodyPr>
          <a:lstStyle/>
          <a:p>
            <a:pPr indent="0" lvl="0" marL="0" rtl="0" algn="r">
              <a:lnSpc>
                <a:spcPct val="100000"/>
              </a:lnSpc>
              <a:spcBef>
                <a:spcPts val="0"/>
              </a:spcBef>
              <a:spcAft>
                <a:spcPts val="0"/>
              </a:spcAft>
              <a:buNone/>
            </a:pPr>
            <a:r>
              <a:rPr lang="en" sz="600">
                <a:latin typeface="Roboto"/>
                <a:ea typeface="Roboto"/>
                <a:cs typeface="Roboto"/>
                <a:sym typeface="Roboto"/>
              </a:rPr>
              <a:t>© Ascension 2025. All rights reserved.</a:t>
            </a:r>
            <a:endParaRPr sz="600">
              <a:latin typeface="Roboto"/>
              <a:ea typeface="Roboto"/>
              <a:cs typeface="Roboto"/>
              <a:sym typeface="Roboto"/>
            </a:endParaRPr>
          </a:p>
        </p:txBody>
      </p:sp>
      <p:cxnSp>
        <p:nvCxnSpPr>
          <p:cNvPr id="279" name="Google Shape;279;p53"/>
          <p:cNvCxnSpPr/>
          <p:nvPr/>
        </p:nvCxnSpPr>
        <p:spPr>
          <a:xfrm>
            <a:off x="293400" y="4486275"/>
            <a:ext cx="8557200" cy="0"/>
          </a:xfrm>
          <a:prstGeom prst="straightConnector1">
            <a:avLst/>
          </a:prstGeom>
          <a:noFill/>
          <a:ln cap="flat" cmpd="sng" w="9525">
            <a:solidFill>
              <a:srgbClr val="000000"/>
            </a:solidFill>
            <a:prstDash val="solid"/>
            <a:miter lim="800000"/>
            <a:headEnd len="sm" w="sm" type="none"/>
            <a:tailEnd len="sm" w="sm" type="none"/>
          </a:ln>
        </p:spPr>
      </p:cxnSp>
      <p:sp>
        <p:nvSpPr>
          <p:cNvPr id="280" name="Google Shape;280;p53"/>
          <p:cNvSpPr txBox="1"/>
          <p:nvPr>
            <p:ph idx="1" type="body"/>
          </p:nvPr>
        </p:nvSpPr>
        <p:spPr>
          <a:xfrm>
            <a:off x="274325" y="1009650"/>
            <a:ext cx="8514300" cy="3105600"/>
          </a:xfrm>
          <a:prstGeom prst="rect">
            <a:avLst/>
          </a:prstGeom>
        </p:spPr>
        <p:txBody>
          <a:bodyPr anchorCtr="0" anchor="t" bIns="0" lIns="0" spcFirstLastPara="1" rIns="0" wrap="square" tIns="0">
            <a:spAutoFit/>
          </a:bodyPr>
          <a:lstStyle>
            <a:lvl1pPr indent="-292100" lvl="0" marL="457200">
              <a:spcBef>
                <a:spcPts val="0"/>
              </a:spcBef>
              <a:spcAft>
                <a:spcPts val="0"/>
              </a:spcAft>
              <a:buSzPts val="1000"/>
              <a:buFont typeface="Roboto"/>
              <a:buChar char="●"/>
              <a:defRPr>
                <a:latin typeface="Roboto"/>
                <a:ea typeface="Roboto"/>
                <a:cs typeface="Roboto"/>
                <a:sym typeface="Roboto"/>
              </a:defRPr>
            </a:lvl1pPr>
            <a:lvl2pPr indent="-292100" lvl="1" marL="914400">
              <a:spcBef>
                <a:spcPts val="0"/>
              </a:spcBef>
              <a:spcAft>
                <a:spcPts val="0"/>
              </a:spcAft>
              <a:buSzPts val="1000"/>
              <a:buFont typeface="Roboto"/>
              <a:buChar char="○"/>
              <a:defRPr>
                <a:latin typeface="Roboto"/>
                <a:ea typeface="Roboto"/>
                <a:cs typeface="Roboto"/>
                <a:sym typeface="Roboto"/>
              </a:defRPr>
            </a:lvl2pPr>
            <a:lvl3pPr indent="-292100" lvl="2" marL="1371600">
              <a:spcBef>
                <a:spcPts val="0"/>
              </a:spcBef>
              <a:spcAft>
                <a:spcPts val="0"/>
              </a:spcAft>
              <a:buSzPts val="1000"/>
              <a:buFont typeface="Roboto"/>
              <a:buChar char="■"/>
              <a:defRPr>
                <a:latin typeface="Roboto"/>
                <a:ea typeface="Roboto"/>
                <a:cs typeface="Roboto"/>
                <a:sym typeface="Roboto"/>
              </a:defRPr>
            </a:lvl3pPr>
            <a:lvl4pPr indent="-292100" lvl="3" marL="1828800">
              <a:spcBef>
                <a:spcPts val="0"/>
              </a:spcBef>
              <a:spcAft>
                <a:spcPts val="0"/>
              </a:spcAft>
              <a:buSzPts val="1000"/>
              <a:buFont typeface="Roboto"/>
              <a:buChar char="●"/>
              <a:defRPr>
                <a:latin typeface="Roboto"/>
                <a:ea typeface="Roboto"/>
                <a:cs typeface="Roboto"/>
                <a:sym typeface="Roboto"/>
              </a:defRPr>
            </a:lvl4pPr>
            <a:lvl5pPr indent="-292100" lvl="4" marL="2286000">
              <a:spcBef>
                <a:spcPts val="0"/>
              </a:spcBef>
              <a:spcAft>
                <a:spcPts val="0"/>
              </a:spcAft>
              <a:buSzPts val="1000"/>
              <a:buFont typeface="Roboto"/>
              <a:buChar char="○"/>
              <a:defRPr>
                <a:latin typeface="Roboto"/>
                <a:ea typeface="Roboto"/>
                <a:cs typeface="Roboto"/>
                <a:sym typeface="Roboto"/>
              </a:defRPr>
            </a:lvl5pPr>
            <a:lvl6pPr indent="-292100" lvl="5" marL="2743200">
              <a:spcBef>
                <a:spcPts val="0"/>
              </a:spcBef>
              <a:spcAft>
                <a:spcPts val="0"/>
              </a:spcAft>
              <a:buSzPts val="1000"/>
              <a:buFont typeface="Roboto"/>
              <a:buChar char="■"/>
              <a:defRPr>
                <a:latin typeface="Roboto"/>
                <a:ea typeface="Roboto"/>
                <a:cs typeface="Roboto"/>
                <a:sym typeface="Roboto"/>
              </a:defRPr>
            </a:lvl6pPr>
            <a:lvl7pPr indent="-292100" lvl="6" marL="3200400">
              <a:spcBef>
                <a:spcPts val="0"/>
              </a:spcBef>
              <a:spcAft>
                <a:spcPts val="0"/>
              </a:spcAft>
              <a:buSzPts val="1000"/>
              <a:buFont typeface="Roboto"/>
              <a:buChar char="●"/>
              <a:defRPr>
                <a:latin typeface="Roboto"/>
                <a:ea typeface="Roboto"/>
                <a:cs typeface="Roboto"/>
                <a:sym typeface="Roboto"/>
              </a:defRPr>
            </a:lvl7pPr>
            <a:lvl8pPr indent="-292100" lvl="7" marL="3657600">
              <a:spcBef>
                <a:spcPts val="0"/>
              </a:spcBef>
              <a:spcAft>
                <a:spcPts val="0"/>
              </a:spcAft>
              <a:buSzPts val="1000"/>
              <a:buFont typeface="Roboto"/>
              <a:buChar char="○"/>
              <a:defRPr>
                <a:latin typeface="Roboto"/>
                <a:ea typeface="Roboto"/>
                <a:cs typeface="Roboto"/>
                <a:sym typeface="Roboto"/>
              </a:defRPr>
            </a:lvl8pPr>
            <a:lvl9pPr indent="-292100" lvl="8" marL="4114800">
              <a:spcBef>
                <a:spcPts val="0"/>
              </a:spcBef>
              <a:spcAft>
                <a:spcPts val="0"/>
              </a:spcAft>
              <a:buSzPts val="1000"/>
              <a:buFont typeface="Roboto"/>
              <a:buChar char="■"/>
              <a:defRPr>
                <a:latin typeface="Roboto"/>
                <a:ea typeface="Roboto"/>
                <a:cs typeface="Roboto"/>
                <a:sym typeface="Roboto"/>
              </a:defRPr>
            </a:lvl9pPr>
          </a:lstStyle>
          <a:p/>
        </p:txBody>
      </p:sp>
      <p:sp>
        <p:nvSpPr>
          <p:cNvPr id="281" name="Google Shape;281;p53"/>
          <p:cNvSpPr txBox="1"/>
          <p:nvPr>
            <p:ph type="title"/>
          </p:nvPr>
        </p:nvSpPr>
        <p:spPr>
          <a:xfrm>
            <a:off x="274325" y="514350"/>
            <a:ext cx="8514300" cy="310500"/>
          </a:xfrm>
          <a:prstGeom prst="rect">
            <a:avLst/>
          </a:prstGeom>
        </p:spPr>
        <p:txBody>
          <a:bodyPr anchorCtr="0" anchor="t" bIns="0" lIns="0" spcFirstLastPara="1" rIns="0" wrap="square" tIns="0">
            <a:noAutofit/>
          </a:bodyPr>
          <a:lstStyle>
            <a:lvl1pPr lvl="0">
              <a:spcBef>
                <a:spcPts val="0"/>
              </a:spcBef>
              <a:spcAft>
                <a:spcPts val="0"/>
              </a:spcAft>
              <a:buSzPts val="2600"/>
              <a:buNone/>
              <a:defRPr sz="2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82" name="Google Shape;282;p53"/>
          <p:cNvSpPr txBox="1"/>
          <p:nvPr>
            <p:ph idx="2" type="subTitle"/>
          </p:nvPr>
        </p:nvSpPr>
        <p:spPr>
          <a:xfrm>
            <a:off x="274325" y="218775"/>
            <a:ext cx="8514300" cy="261600"/>
          </a:xfrm>
          <a:prstGeom prst="rect">
            <a:avLst/>
          </a:prstGeom>
        </p:spPr>
        <p:txBody>
          <a:bodyPr anchorCtr="0" anchor="t" bIns="0" lIns="0" spcFirstLastPara="1" rIns="0" wrap="square" tIns="0">
            <a:noAutofit/>
          </a:bodyPr>
          <a:lstStyle>
            <a:lvl1pPr lvl="0">
              <a:spcBef>
                <a:spcPts val="0"/>
              </a:spcBef>
              <a:spcAft>
                <a:spcPts val="0"/>
              </a:spcAft>
              <a:buSzPts val="1400"/>
              <a:buNone/>
              <a:defRPr b="1" sz="1400"/>
            </a:lvl1pPr>
            <a:lvl2pPr lvl="1">
              <a:spcBef>
                <a:spcPts val="0"/>
              </a:spcBef>
              <a:spcAft>
                <a:spcPts val="0"/>
              </a:spcAft>
              <a:buSzPts val="1400"/>
              <a:buNone/>
              <a:defRPr b="1" sz="1400"/>
            </a:lvl2pPr>
            <a:lvl3pPr lvl="2">
              <a:spcBef>
                <a:spcPts val="0"/>
              </a:spcBef>
              <a:spcAft>
                <a:spcPts val="0"/>
              </a:spcAft>
              <a:buSzPts val="1400"/>
              <a:buNone/>
              <a:defRPr b="1" sz="1400"/>
            </a:lvl3pPr>
            <a:lvl4pPr lvl="3">
              <a:spcBef>
                <a:spcPts val="0"/>
              </a:spcBef>
              <a:spcAft>
                <a:spcPts val="0"/>
              </a:spcAft>
              <a:buSzPts val="1400"/>
              <a:buNone/>
              <a:defRPr b="1" sz="1400"/>
            </a:lvl4pPr>
            <a:lvl5pPr lvl="4">
              <a:spcBef>
                <a:spcPts val="0"/>
              </a:spcBef>
              <a:spcAft>
                <a:spcPts val="0"/>
              </a:spcAft>
              <a:buSzPts val="1400"/>
              <a:buNone/>
              <a:defRPr b="1" sz="1400"/>
            </a:lvl5pPr>
            <a:lvl6pPr lvl="5">
              <a:spcBef>
                <a:spcPts val="0"/>
              </a:spcBef>
              <a:spcAft>
                <a:spcPts val="0"/>
              </a:spcAft>
              <a:buSzPts val="1400"/>
              <a:buNone/>
              <a:defRPr b="1" sz="1400"/>
            </a:lvl6pPr>
            <a:lvl7pPr lvl="6">
              <a:spcBef>
                <a:spcPts val="0"/>
              </a:spcBef>
              <a:spcAft>
                <a:spcPts val="0"/>
              </a:spcAft>
              <a:buSzPts val="1400"/>
              <a:buNone/>
              <a:defRPr b="1" sz="1400"/>
            </a:lvl7pPr>
            <a:lvl8pPr lvl="7">
              <a:spcBef>
                <a:spcPts val="0"/>
              </a:spcBef>
              <a:spcAft>
                <a:spcPts val="0"/>
              </a:spcAft>
              <a:buSzPts val="1400"/>
              <a:buNone/>
              <a:defRPr b="1" sz="1400"/>
            </a:lvl8pPr>
            <a:lvl9pPr lvl="8">
              <a:spcBef>
                <a:spcPts val="0"/>
              </a:spcBef>
              <a:spcAft>
                <a:spcPts val="0"/>
              </a:spcAft>
              <a:buSzPts val="1400"/>
              <a:buNone/>
              <a:defRPr b="1" sz="1400"/>
            </a:lvl9pPr>
          </a:lstStyle>
          <a:p/>
        </p:txBody>
      </p:sp>
    </p:spTree>
  </p:cSld>
  <p:clrMapOvr>
    <a:masterClrMapping/>
  </p:clrMapOvr>
  <p:extLst>
    <p:ext uri="{DCECCB84-F9BA-43D5-87BE-67443E8EF086}">
      <p15:sldGuideLst>
        <p15:guide id="1" orient="horz" pos="1620">
          <p15:clr>
            <a:srgbClr val="E46962"/>
          </p15:clr>
        </p15:guide>
        <p15:guide id="2" pos="2880">
          <p15:clr>
            <a:srgbClr val="E46962"/>
          </p15:clr>
        </p15:guide>
        <p15:guide id="3" pos="216">
          <p15:clr>
            <a:srgbClr val="E46962"/>
          </p15:clr>
        </p15:guide>
      </p15:sldGuideLst>
    </p:ext>
  </p:extLst>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6a Content">
  <p:cSld name="CUSTOM_17">
    <p:spTree>
      <p:nvGrpSpPr>
        <p:cNvPr id="283" name="Shape 283"/>
        <p:cNvGrpSpPr/>
        <p:nvPr/>
      </p:nvGrpSpPr>
      <p:grpSpPr>
        <a:xfrm>
          <a:off x="0" y="0"/>
          <a:ext cx="0" cy="0"/>
          <a:chOff x="0" y="0"/>
          <a:chExt cx="0" cy="0"/>
        </a:xfrm>
      </p:grpSpPr>
      <p:cxnSp>
        <p:nvCxnSpPr>
          <p:cNvPr id="284" name="Google Shape;284;p54"/>
          <p:cNvCxnSpPr/>
          <p:nvPr/>
        </p:nvCxnSpPr>
        <p:spPr>
          <a:xfrm>
            <a:off x="4563675" y="802900"/>
            <a:ext cx="0" cy="3258000"/>
          </a:xfrm>
          <a:prstGeom prst="straightConnector1">
            <a:avLst/>
          </a:prstGeom>
          <a:noFill/>
          <a:ln cap="flat" cmpd="sng" w="9525">
            <a:solidFill>
              <a:srgbClr val="D9D9D9"/>
            </a:solidFill>
            <a:prstDash val="solid"/>
            <a:round/>
            <a:headEnd len="med" w="med" type="none"/>
            <a:tailEnd len="med" w="med" type="none"/>
          </a:ln>
        </p:spPr>
      </p:cxnSp>
      <p:pic>
        <p:nvPicPr>
          <p:cNvPr id="285" name="Google Shape;285;p54" title="ASC_logo_symbol_blk.png"/>
          <p:cNvPicPr preferRelativeResize="0"/>
          <p:nvPr/>
        </p:nvPicPr>
        <p:blipFill rotWithShape="1">
          <a:blip r:embed="rId2">
            <a:alphaModFix/>
          </a:blip>
          <a:srcRect b="209" l="0" r="0" t="209"/>
          <a:stretch/>
        </p:blipFill>
        <p:spPr>
          <a:xfrm>
            <a:off x="274320" y="4644530"/>
            <a:ext cx="301752" cy="261518"/>
          </a:xfrm>
          <a:prstGeom prst="rect">
            <a:avLst/>
          </a:prstGeom>
          <a:noFill/>
          <a:ln>
            <a:noFill/>
          </a:ln>
        </p:spPr>
      </p:pic>
      <p:sp>
        <p:nvSpPr>
          <p:cNvPr id="286" name="Google Shape;286;p54"/>
          <p:cNvSpPr txBox="1"/>
          <p:nvPr/>
        </p:nvSpPr>
        <p:spPr>
          <a:xfrm>
            <a:off x="7466844" y="4813648"/>
            <a:ext cx="1362300" cy="92400"/>
          </a:xfrm>
          <a:prstGeom prst="rect">
            <a:avLst/>
          </a:prstGeom>
          <a:noFill/>
          <a:ln>
            <a:noFill/>
          </a:ln>
        </p:spPr>
        <p:txBody>
          <a:bodyPr anchorCtr="0" anchor="t" bIns="0" lIns="0" spcFirstLastPara="1" rIns="0" wrap="square" tIns="0">
            <a:spAutoFit/>
          </a:bodyPr>
          <a:lstStyle/>
          <a:p>
            <a:pPr indent="0" lvl="0" marL="0" rtl="0" algn="r">
              <a:lnSpc>
                <a:spcPct val="100000"/>
              </a:lnSpc>
              <a:spcBef>
                <a:spcPts val="0"/>
              </a:spcBef>
              <a:spcAft>
                <a:spcPts val="0"/>
              </a:spcAft>
              <a:buNone/>
            </a:pPr>
            <a:r>
              <a:rPr lang="en" sz="600">
                <a:latin typeface="Roboto"/>
                <a:ea typeface="Roboto"/>
                <a:cs typeface="Roboto"/>
                <a:sym typeface="Roboto"/>
              </a:rPr>
              <a:t>© Ascension 2025. All rights reserved.</a:t>
            </a:r>
            <a:endParaRPr sz="600">
              <a:latin typeface="Roboto"/>
              <a:ea typeface="Roboto"/>
              <a:cs typeface="Roboto"/>
              <a:sym typeface="Roboto"/>
            </a:endParaRPr>
          </a:p>
        </p:txBody>
      </p:sp>
      <p:sp>
        <p:nvSpPr>
          <p:cNvPr id="287" name="Google Shape;287;p54"/>
          <p:cNvSpPr txBox="1"/>
          <p:nvPr>
            <p:ph idx="1" type="body"/>
          </p:nvPr>
        </p:nvSpPr>
        <p:spPr>
          <a:xfrm>
            <a:off x="274325" y="832900"/>
            <a:ext cx="3926400" cy="3198000"/>
          </a:xfrm>
          <a:prstGeom prst="rect">
            <a:avLst/>
          </a:prstGeom>
        </p:spPr>
        <p:txBody>
          <a:bodyPr anchorCtr="0" anchor="t" bIns="0" lIns="0" spcFirstLastPara="1" rIns="0" wrap="square" tIns="0">
            <a:spAutoFit/>
          </a:bodyPr>
          <a:lstStyle>
            <a:lvl1pPr indent="-292100" lvl="0" marL="457200">
              <a:spcBef>
                <a:spcPts val="0"/>
              </a:spcBef>
              <a:spcAft>
                <a:spcPts val="0"/>
              </a:spcAft>
              <a:buSzPts val="1000"/>
              <a:buFont typeface="Roboto"/>
              <a:buChar char="●"/>
              <a:defRPr>
                <a:latin typeface="Roboto"/>
                <a:ea typeface="Roboto"/>
                <a:cs typeface="Roboto"/>
                <a:sym typeface="Roboto"/>
              </a:defRPr>
            </a:lvl1pPr>
            <a:lvl2pPr indent="-292100" lvl="1" marL="914400">
              <a:spcBef>
                <a:spcPts val="0"/>
              </a:spcBef>
              <a:spcAft>
                <a:spcPts val="0"/>
              </a:spcAft>
              <a:buSzPts val="1000"/>
              <a:buFont typeface="Roboto"/>
              <a:buChar char="○"/>
              <a:defRPr>
                <a:latin typeface="Roboto"/>
                <a:ea typeface="Roboto"/>
                <a:cs typeface="Roboto"/>
                <a:sym typeface="Roboto"/>
              </a:defRPr>
            </a:lvl2pPr>
            <a:lvl3pPr indent="-292100" lvl="2" marL="1371600">
              <a:spcBef>
                <a:spcPts val="0"/>
              </a:spcBef>
              <a:spcAft>
                <a:spcPts val="0"/>
              </a:spcAft>
              <a:buSzPts val="1000"/>
              <a:buFont typeface="Roboto"/>
              <a:buChar char="■"/>
              <a:defRPr>
                <a:latin typeface="Roboto"/>
                <a:ea typeface="Roboto"/>
                <a:cs typeface="Roboto"/>
                <a:sym typeface="Roboto"/>
              </a:defRPr>
            </a:lvl3pPr>
            <a:lvl4pPr indent="-292100" lvl="3" marL="1828800">
              <a:spcBef>
                <a:spcPts val="0"/>
              </a:spcBef>
              <a:spcAft>
                <a:spcPts val="0"/>
              </a:spcAft>
              <a:buSzPts val="1000"/>
              <a:buFont typeface="Roboto"/>
              <a:buChar char="●"/>
              <a:defRPr>
                <a:latin typeface="Roboto"/>
                <a:ea typeface="Roboto"/>
                <a:cs typeface="Roboto"/>
                <a:sym typeface="Roboto"/>
              </a:defRPr>
            </a:lvl4pPr>
            <a:lvl5pPr indent="-292100" lvl="4" marL="2286000">
              <a:spcBef>
                <a:spcPts val="0"/>
              </a:spcBef>
              <a:spcAft>
                <a:spcPts val="0"/>
              </a:spcAft>
              <a:buSzPts val="1000"/>
              <a:buFont typeface="Roboto"/>
              <a:buChar char="○"/>
              <a:defRPr>
                <a:latin typeface="Roboto"/>
                <a:ea typeface="Roboto"/>
                <a:cs typeface="Roboto"/>
                <a:sym typeface="Roboto"/>
              </a:defRPr>
            </a:lvl5pPr>
            <a:lvl6pPr indent="-292100" lvl="5" marL="2743200">
              <a:spcBef>
                <a:spcPts val="0"/>
              </a:spcBef>
              <a:spcAft>
                <a:spcPts val="0"/>
              </a:spcAft>
              <a:buSzPts val="1000"/>
              <a:buFont typeface="Roboto"/>
              <a:buChar char="■"/>
              <a:defRPr>
                <a:latin typeface="Roboto"/>
                <a:ea typeface="Roboto"/>
                <a:cs typeface="Roboto"/>
                <a:sym typeface="Roboto"/>
              </a:defRPr>
            </a:lvl6pPr>
            <a:lvl7pPr indent="-292100" lvl="6" marL="3200400">
              <a:spcBef>
                <a:spcPts val="0"/>
              </a:spcBef>
              <a:spcAft>
                <a:spcPts val="0"/>
              </a:spcAft>
              <a:buSzPts val="1000"/>
              <a:buFont typeface="Roboto"/>
              <a:buChar char="●"/>
              <a:defRPr>
                <a:latin typeface="Roboto"/>
                <a:ea typeface="Roboto"/>
                <a:cs typeface="Roboto"/>
                <a:sym typeface="Roboto"/>
              </a:defRPr>
            </a:lvl7pPr>
            <a:lvl8pPr indent="-292100" lvl="7" marL="3657600">
              <a:spcBef>
                <a:spcPts val="0"/>
              </a:spcBef>
              <a:spcAft>
                <a:spcPts val="0"/>
              </a:spcAft>
              <a:buSzPts val="1000"/>
              <a:buFont typeface="Roboto"/>
              <a:buChar char="○"/>
              <a:defRPr>
                <a:latin typeface="Roboto"/>
                <a:ea typeface="Roboto"/>
                <a:cs typeface="Roboto"/>
                <a:sym typeface="Roboto"/>
              </a:defRPr>
            </a:lvl8pPr>
            <a:lvl9pPr indent="-292100" lvl="8" marL="4114800">
              <a:spcBef>
                <a:spcPts val="0"/>
              </a:spcBef>
              <a:spcAft>
                <a:spcPts val="0"/>
              </a:spcAft>
              <a:buSzPts val="1000"/>
              <a:buFont typeface="Roboto"/>
              <a:buChar char="■"/>
              <a:defRPr>
                <a:latin typeface="Roboto"/>
                <a:ea typeface="Roboto"/>
                <a:cs typeface="Roboto"/>
                <a:sym typeface="Roboto"/>
              </a:defRPr>
            </a:lvl9pPr>
          </a:lstStyle>
          <a:p/>
        </p:txBody>
      </p:sp>
      <p:sp>
        <p:nvSpPr>
          <p:cNvPr id="288" name="Google Shape;288;p54"/>
          <p:cNvSpPr txBox="1"/>
          <p:nvPr>
            <p:ph type="title"/>
          </p:nvPr>
        </p:nvSpPr>
        <p:spPr>
          <a:xfrm>
            <a:off x="274325" y="247400"/>
            <a:ext cx="8554800" cy="312300"/>
          </a:xfrm>
          <a:prstGeom prst="rect">
            <a:avLst/>
          </a:prstGeom>
        </p:spPr>
        <p:txBody>
          <a:bodyPr anchorCtr="0" anchor="t" bIns="0" lIns="0" spcFirstLastPara="1" rIns="0" wrap="square" tIns="0">
            <a:spAutoFit/>
          </a:bodyPr>
          <a:lstStyle>
            <a:lvl1pPr lvl="0">
              <a:lnSpc>
                <a:spcPct val="90000"/>
              </a:lnSpc>
              <a:spcBef>
                <a:spcPts val="0"/>
              </a:spcBef>
              <a:spcAft>
                <a:spcPts val="0"/>
              </a:spcAft>
              <a:buClr>
                <a:schemeClr val="dk1"/>
              </a:buClr>
              <a:buSzPts val="2600"/>
              <a:buFont typeface="Roboto Light"/>
              <a:buNone/>
              <a:defRPr sz="2600">
                <a:solidFill>
                  <a:schemeClr val="dk1"/>
                </a:solidFill>
                <a:latin typeface="Roboto Light"/>
                <a:ea typeface="Roboto Light"/>
                <a:cs typeface="Roboto Light"/>
                <a:sym typeface="Roboto Light"/>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289" name="Google Shape;289;p54"/>
          <p:cNvSpPr txBox="1"/>
          <p:nvPr>
            <p:ph idx="2" type="body"/>
          </p:nvPr>
        </p:nvSpPr>
        <p:spPr>
          <a:xfrm>
            <a:off x="4926625" y="832900"/>
            <a:ext cx="3926400" cy="3198000"/>
          </a:xfrm>
          <a:prstGeom prst="rect">
            <a:avLst/>
          </a:prstGeom>
        </p:spPr>
        <p:txBody>
          <a:bodyPr anchorCtr="0" anchor="t" bIns="0" lIns="0" spcFirstLastPara="1" rIns="0" wrap="square" tIns="0">
            <a:spAutoFit/>
          </a:bodyPr>
          <a:lstStyle>
            <a:lvl1pPr indent="-292100" lvl="0" marL="457200">
              <a:spcBef>
                <a:spcPts val="0"/>
              </a:spcBef>
              <a:spcAft>
                <a:spcPts val="0"/>
              </a:spcAft>
              <a:buSzPts val="1000"/>
              <a:buFont typeface="Roboto"/>
              <a:buChar char="●"/>
              <a:defRPr>
                <a:latin typeface="Roboto"/>
                <a:ea typeface="Roboto"/>
                <a:cs typeface="Roboto"/>
                <a:sym typeface="Roboto"/>
              </a:defRPr>
            </a:lvl1pPr>
            <a:lvl2pPr indent="-292100" lvl="1" marL="914400">
              <a:spcBef>
                <a:spcPts val="0"/>
              </a:spcBef>
              <a:spcAft>
                <a:spcPts val="0"/>
              </a:spcAft>
              <a:buSzPts val="1000"/>
              <a:buFont typeface="Roboto"/>
              <a:buChar char="○"/>
              <a:defRPr>
                <a:latin typeface="Roboto"/>
                <a:ea typeface="Roboto"/>
                <a:cs typeface="Roboto"/>
                <a:sym typeface="Roboto"/>
              </a:defRPr>
            </a:lvl2pPr>
            <a:lvl3pPr indent="-292100" lvl="2" marL="1371600">
              <a:spcBef>
                <a:spcPts val="0"/>
              </a:spcBef>
              <a:spcAft>
                <a:spcPts val="0"/>
              </a:spcAft>
              <a:buSzPts val="1000"/>
              <a:buFont typeface="Roboto"/>
              <a:buChar char="■"/>
              <a:defRPr>
                <a:latin typeface="Roboto"/>
                <a:ea typeface="Roboto"/>
                <a:cs typeface="Roboto"/>
                <a:sym typeface="Roboto"/>
              </a:defRPr>
            </a:lvl3pPr>
            <a:lvl4pPr indent="-292100" lvl="3" marL="1828800">
              <a:spcBef>
                <a:spcPts val="0"/>
              </a:spcBef>
              <a:spcAft>
                <a:spcPts val="0"/>
              </a:spcAft>
              <a:buSzPts val="1000"/>
              <a:buFont typeface="Roboto"/>
              <a:buChar char="●"/>
              <a:defRPr>
                <a:latin typeface="Roboto"/>
                <a:ea typeface="Roboto"/>
                <a:cs typeface="Roboto"/>
                <a:sym typeface="Roboto"/>
              </a:defRPr>
            </a:lvl4pPr>
            <a:lvl5pPr indent="-292100" lvl="4" marL="2286000">
              <a:spcBef>
                <a:spcPts val="0"/>
              </a:spcBef>
              <a:spcAft>
                <a:spcPts val="0"/>
              </a:spcAft>
              <a:buSzPts val="1000"/>
              <a:buFont typeface="Roboto"/>
              <a:buChar char="○"/>
              <a:defRPr>
                <a:latin typeface="Roboto"/>
                <a:ea typeface="Roboto"/>
                <a:cs typeface="Roboto"/>
                <a:sym typeface="Roboto"/>
              </a:defRPr>
            </a:lvl5pPr>
            <a:lvl6pPr indent="-292100" lvl="5" marL="2743200">
              <a:spcBef>
                <a:spcPts val="0"/>
              </a:spcBef>
              <a:spcAft>
                <a:spcPts val="0"/>
              </a:spcAft>
              <a:buSzPts val="1000"/>
              <a:buFont typeface="Roboto"/>
              <a:buChar char="■"/>
              <a:defRPr>
                <a:latin typeface="Roboto"/>
                <a:ea typeface="Roboto"/>
                <a:cs typeface="Roboto"/>
                <a:sym typeface="Roboto"/>
              </a:defRPr>
            </a:lvl6pPr>
            <a:lvl7pPr indent="-292100" lvl="6" marL="3200400">
              <a:spcBef>
                <a:spcPts val="0"/>
              </a:spcBef>
              <a:spcAft>
                <a:spcPts val="0"/>
              </a:spcAft>
              <a:buSzPts val="1000"/>
              <a:buFont typeface="Roboto"/>
              <a:buChar char="●"/>
              <a:defRPr>
                <a:latin typeface="Roboto"/>
                <a:ea typeface="Roboto"/>
                <a:cs typeface="Roboto"/>
                <a:sym typeface="Roboto"/>
              </a:defRPr>
            </a:lvl7pPr>
            <a:lvl8pPr indent="-292100" lvl="7" marL="3657600">
              <a:spcBef>
                <a:spcPts val="0"/>
              </a:spcBef>
              <a:spcAft>
                <a:spcPts val="0"/>
              </a:spcAft>
              <a:buSzPts val="1000"/>
              <a:buFont typeface="Roboto"/>
              <a:buChar char="○"/>
              <a:defRPr>
                <a:latin typeface="Roboto"/>
                <a:ea typeface="Roboto"/>
                <a:cs typeface="Roboto"/>
                <a:sym typeface="Roboto"/>
              </a:defRPr>
            </a:lvl8pPr>
            <a:lvl9pPr indent="-292100" lvl="8" marL="4114800">
              <a:spcBef>
                <a:spcPts val="0"/>
              </a:spcBef>
              <a:spcAft>
                <a:spcPts val="0"/>
              </a:spcAft>
              <a:buSzPts val="1000"/>
              <a:buFont typeface="Roboto"/>
              <a:buChar char="■"/>
              <a:defRPr>
                <a:latin typeface="Roboto"/>
                <a:ea typeface="Roboto"/>
                <a:cs typeface="Roboto"/>
                <a:sym typeface="Roboto"/>
              </a:defRPr>
            </a:lvl9pPr>
          </a:lstStyle>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6b Content">
  <p:cSld name="CUSTOM_17_1">
    <p:spTree>
      <p:nvGrpSpPr>
        <p:cNvPr id="290" name="Shape 290"/>
        <p:cNvGrpSpPr/>
        <p:nvPr/>
      </p:nvGrpSpPr>
      <p:grpSpPr>
        <a:xfrm>
          <a:off x="0" y="0"/>
          <a:ext cx="0" cy="0"/>
          <a:chOff x="0" y="0"/>
          <a:chExt cx="0" cy="0"/>
        </a:xfrm>
      </p:grpSpPr>
      <p:cxnSp>
        <p:nvCxnSpPr>
          <p:cNvPr id="291" name="Google Shape;291;p55"/>
          <p:cNvCxnSpPr/>
          <p:nvPr/>
        </p:nvCxnSpPr>
        <p:spPr>
          <a:xfrm>
            <a:off x="4563675" y="802900"/>
            <a:ext cx="0" cy="3258000"/>
          </a:xfrm>
          <a:prstGeom prst="straightConnector1">
            <a:avLst/>
          </a:prstGeom>
          <a:noFill/>
          <a:ln cap="flat" cmpd="sng" w="9525">
            <a:solidFill>
              <a:srgbClr val="D9D9D9"/>
            </a:solidFill>
            <a:prstDash val="solid"/>
            <a:round/>
            <a:headEnd len="med" w="med" type="none"/>
            <a:tailEnd len="med" w="med" type="none"/>
          </a:ln>
        </p:spPr>
      </p:cxnSp>
      <p:pic>
        <p:nvPicPr>
          <p:cNvPr id="292" name="Google Shape;292;p55" title="ASC_logo_symbol_blk.png"/>
          <p:cNvPicPr preferRelativeResize="0"/>
          <p:nvPr/>
        </p:nvPicPr>
        <p:blipFill rotWithShape="1">
          <a:blip r:embed="rId2">
            <a:alphaModFix/>
          </a:blip>
          <a:srcRect b="209" l="0" r="0" t="209"/>
          <a:stretch/>
        </p:blipFill>
        <p:spPr>
          <a:xfrm>
            <a:off x="274320" y="4644530"/>
            <a:ext cx="301752" cy="261518"/>
          </a:xfrm>
          <a:prstGeom prst="rect">
            <a:avLst/>
          </a:prstGeom>
          <a:noFill/>
          <a:ln>
            <a:noFill/>
          </a:ln>
        </p:spPr>
      </p:pic>
      <p:sp>
        <p:nvSpPr>
          <p:cNvPr id="293" name="Google Shape;293;p55"/>
          <p:cNvSpPr txBox="1"/>
          <p:nvPr/>
        </p:nvSpPr>
        <p:spPr>
          <a:xfrm>
            <a:off x="7466844" y="4813648"/>
            <a:ext cx="1362300" cy="92400"/>
          </a:xfrm>
          <a:prstGeom prst="rect">
            <a:avLst/>
          </a:prstGeom>
          <a:noFill/>
          <a:ln>
            <a:noFill/>
          </a:ln>
        </p:spPr>
        <p:txBody>
          <a:bodyPr anchorCtr="0" anchor="t" bIns="0" lIns="0" spcFirstLastPara="1" rIns="0" wrap="square" tIns="0">
            <a:spAutoFit/>
          </a:bodyPr>
          <a:lstStyle/>
          <a:p>
            <a:pPr indent="0" lvl="0" marL="0" rtl="0" algn="r">
              <a:lnSpc>
                <a:spcPct val="100000"/>
              </a:lnSpc>
              <a:spcBef>
                <a:spcPts val="0"/>
              </a:spcBef>
              <a:spcAft>
                <a:spcPts val="0"/>
              </a:spcAft>
              <a:buNone/>
            </a:pPr>
            <a:r>
              <a:rPr lang="en" sz="600">
                <a:latin typeface="Roboto"/>
                <a:ea typeface="Roboto"/>
                <a:cs typeface="Roboto"/>
                <a:sym typeface="Roboto"/>
              </a:rPr>
              <a:t>© Ascension 2025. All rights reserved.</a:t>
            </a:r>
            <a:endParaRPr sz="600">
              <a:latin typeface="Roboto"/>
              <a:ea typeface="Roboto"/>
              <a:cs typeface="Roboto"/>
              <a:sym typeface="Roboto"/>
            </a:endParaRPr>
          </a:p>
        </p:txBody>
      </p:sp>
      <p:cxnSp>
        <p:nvCxnSpPr>
          <p:cNvPr id="294" name="Google Shape;294;p55"/>
          <p:cNvCxnSpPr/>
          <p:nvPr/>
        </p:nvCxnSpPr>
        <p:spPr>
          <a:xfrm>
            <a:off x="293400" y="4486275"/>
            <a:ext cx="8557200" cy="0"/>
          </a:xfrm>
          <a:prstGeom prst="straightConnector1">
            <a:avLst/>
          </a:prstGeom>
          <a:noFill/>
          <a:ln cap="flat" cmpd="sng" w="9525">
            <a:solidFill>
              <a:srgbClr val="000000"/>
            </a:solidFill>
            <a:prstDash val="solid"/>
            <a:miter lim="800000"/>
            <a:headEnd len="sm" w="sm" type="none"/>
            <a:tailEnd len="sm" w="sm" type="none"/>
          </a:ln>
        </p:spPr>
      </p:cxnSp>
      <p:sp>
        <p:nvSpPr>
          <p:cNvPr id="295" name="Google Shape;295;p55"/>
          <p:cNvSpPr txBox="1"/>
          <p:nvPr>
            <p:ph idx="1" type="body"/>
          </p:nvPr>
        </p:nvSpPr>
        <p:spPr>
          <a:xfrm>
            <a:off x="274325" y="832900"/>
            <a:ext cx="3926400" cy="3198000"/>
          </a:xfrm>
          <a:prstGeom prst="rect">
            <a:avLst/>
          </a:prstGeom>
        </p:spPr>
        <p:txBody>
          <a:bodyPr anchorCtr="0" anchor="t" bIns="0" lIns="0" spcFirstLastPara="1" rIns="0" wrap="square" tIns="0">
            <a:spAutoFit/>
          </a:bodyPr>
          <a:lstStyle>
            <a:lvl1pPr indent="-292100" lvl="0" marL="457200">
              <a:spcBef>
                <a:spcPts val="0"/>
              </a:spcBef>
              <a:spcAft>
                <a:spcPts val="0"/>
              </a:spcAft>
              <a:buSzPts val="1000"/>
              <a:buFont typeface="Roboto"/>
              <a:buChar char="●"/>
              <a:defRPr>
                <a:latin typeface="Roboto"/>
                <a:ea typeface="Roboto"/>
                <a:cs typeface="Roboto"/>
                <a:sym typeface="Roboto"/>
              </a:defRPr>
            </a:lvl1pPr>
            <a:lvl2pPr indent="-292100" lvl="1" marL="914400">
              <a:spcBef>
                <a:spcPts val="0"/>
              </a:spcBef>
              <a:spcAft>
                <a:spcPts val="0"/>
              </a:spcAft>
              <a:buSzPts val="1000"/>
              <a:buFont typeface="Roboto"/>
              <a:buChar char="○"/>
              <a:defRPr>
                <a:latin typeface="Roboto"/>
                <a:ea typeface="Roboto"/>
                <a:cs typeface="Roboto"/>
                <a:sym typeface="Roboto"/>
              </a:defRPr>
            </a:lvl2pPr>
            <a:lvl3pPr indent="-292100" lvl="2" marL="1371600">
              <a:spcBef>
                <a:spcPts val="0"/>
              </a:spcBef>
              <a:spcAft>
                <a:spcPts val="0"/>
              </a:spcAft>
              <a:buSzPts val="1000"/>
              <a:buFont typeface="Roboto"/>
              <a:buChar char="■"/>
              <a:defRPr>
                <a:latin typeface="Roboto"/>
                <a:ea typeface="Roboto"/>
                <a:cs typeface="Roboto"/>
                <a:sym typeface="Roboto"/>
              </a:defRPr>
            </a:lvl3pPr>
            <a:lvl4pPr indent="-292100" lvl="3" marL="1828800">
              <a:spcBef>
                <a:spcPts val="0"/>
              </a:spcBef>
              <a:spcAft>
                <a:spcPts val="0"/>
              </a:spcAft>
              <a:buSzPts val="1000"/>
              <a:buFont typeface="Roboto"/>
              <a:buChar char="●"/>
              <a:defRPr>
                <a:latin typeface="Roboto"/>
                <a:ea typeface="Roboto"/>
                <a:cs typeface="Roboto"/>
                <a:sym typeface="Roboto"/>
              </a:defRPr>
            </a:lvl4pPr>
            <a:lvl5pPr indent="-292100" lvl="4" marL="2286000">
              <a:spcBef>
                <a:spcPts val="0"/>
              </a:spcBef>
              <a:spcAft>
                <a:spcPts val="0"/>
              </a:spcAft>
              <a:buSzPts val="1000"/>
              <a:buFont typeface="Roboto"/>
              <a:buChar char="○"/>
              <a:defRPr>
                <a:latin typeface="Roboto"/>
                <a:ea typeface="Roboto"/>
                <a:cs typeface="Roboto"/>
                <a:sym typeface="Roboto"/>
              </a:defRPr>
            </a:lvl5pPr>
            <a:lvl6pPr indent="-292100" lvl="5" marL="2743200">
              <a:spcBef>
                <a:spcPts val="0"/>
              </a:spcBef>
              <a:spcAft>
                <a:spcPts val="0"/>
              </a:spcAft>
              <a:buSzPts val="1000"/>
              <a:buFont typeface="Roboto"/>
              <a:buChar char="■"/>
              <a:defRPr>
                <a:latin typeface="Roboto"/>
                <a:ea typeface="Roboto"/>
                <a:cs typeface="Roboto"/>
                <a:sym typeface="Roboto"/>
              </a:defRPr>
            </a:lvl6pPr>
            <a:lvl7pPr indent="-292100" lvl="6" marL="3200400">
              <a:spcBef>
                <a:spcPts val="0"/>
              </a:spcBef>
              <a:spcAft>
                <a:spcPts val="0"/>
              </a:spcAft>
              <a:buSzPts val="1000"/>
              <a:buFont typeface="Roboto"/>
              <a:buChar char="●"/>
              <a:defRPr>
                <a:latin typeface="Roboto"/>
                <a:ea typeface="Roboto"/>
                <a:cs typeface="Roboto"/>
                <a:sym typeface="Roboto"/>
              </a:defRPr>
            </a:lvl7pPr>
            <a:lvl8pPr indent="-292100" lvl="7" marL="3657600">
              <a:spcBef>
                <a:spcPts val="0"/>
              </a:spcBef>
              <a:spcAft>
                <a:spcPts val="0"/>
              </a:spcAft>
              <a:buSzPts val="1000"/>
              <a:buFont typeface="Roboto"/>
              <a:buChar char="○"/>
              <a:defRPr>
                <a:latin typeface="Roboto"/>
                <a:ea typeface="Roboto"/>
                <a:cs typeface="Roboto"/>
                <a:sym typeface="Roboto"/>
              </a:defRPr>
            </a:lvl8pPr>
            <a:lvl9pPr indent="-292100" lvl="8" marL="4114800">
              <a:spcBef>
                <a:spcPts val="0"/>
              </a:spcBef>
              <a:spcAft>
                <a:spcPts val="0"/>
              </a:spcAft>
              <a:buSzPts val="1000"/>
              <a:buFont typeface="Roboto"/>
              <a:buChar char="■"/>
              <a:defRPr>
                <a:latin typeface="Roboto"/>
                <a:ea typeface="Roboto"/>
                <a:cs typeface="Roboto"/>
                <a:sym typeface="Roboto"/>
              </a:defRPr>
            </a:lvl9pPr>
          </a:lstStyle>
          <a:p/>
        </p:txBody>
      </p:sp>
      <p:sp>
        <p:nvSpPr>
          <p:cNvPr id="296" name="Google Shape;296;p55"/>
          <p:cNvSpPr txBox="1"/>
          <p:nvPr>
            <p:ph type="title"/>
          </p:nvPr>
        </p:nvSpPr>
        <p:spPr>
          <a:xfrm>
            <a:off x="274325" y="247400"/>
            <a:ext cx="8554800" cy="312300"/>
          </a:xfrm>
          <a:prstGeom prst="rect">
            <a:avLst/>
          </a:prstGeom>
        </p:spPr>
        <p:txBody>
          <a:bodyPr anchorCtr="0" anchor="t" bIns="0" lIns="0" spcFirstLastPara="1" rIns="0" wrap="square" tIns="0">
            <a:spAutoFit/>
          </a:bodyPr>
          <a:lstStyle>
            <a:lvl1pPr lvl="0">
              <a:lnSpc>
                <a:spcPct val="90000"/>
              </a:lnSpc>
              <a:spcBef>
                <a:spcPts val="0"/>
              </a:spcBef>
              <a:spcAft>
                <a:spcPts val="0"/>
              </a:spcAft>
              <a:buClr>
                <a:schemeClr val="dk1"/>
              </a:buClr>
              <a:buSzPts val="2600"/>
              <a:buFont typeface="Roboto Light"/>
              <a:buNone/>
              <a:defRPr sz="2600">
                <a:solidFill>
                  <a:schemeClr val="dk1"/>
                </a:solidFill>
                <a:latin typeface="Roboto Light"/>
                <a:ea typeface="Roboto Light"/>
                <a:cs typeface="Roboto Light"/>
                <a:sym typeface="Roboto Light"/>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297" name="Google Shape;297;p55"/>
          <p:cNvSpPr txBox="1"/>
          <p:nvPr>
            <p:ph idx="2" type="body"/>
          </p:nvPr>
        </p:nvSpPr>
        <p:spPr>
          <a:xfrm>
            <a:off x="4926625" y="832900"/>
            <a:ext cx="3926400" cy="3198000"/>
          </a:xfrm>
          <a:prstGeom prst="rect">
            <a:avLst/>
          </a:prstGeom>
        </p:spPr>
        <p:txBody>
          <a:bodyPr anchorCtr="0" anchor="t" bIns="0" lIns="0" spcFirstLastPara="1" rIns="0" wrap="square" tIns="0">
            <a:spAutoFit/>
          </a:bodyPr>
          <a:lstStyle>
            <a:lvl1pPr indent="-292100" lvl="0" marL="457200">
              <a:spcBef>
                <a:spcPts val="0"/>
              </a:spcBef>
              <a:spcAft>
                <a:spcPts val="0"/>
              </a:spcAft>
              <a:buSzPts val="1000"/>
              <a:buFont typeface="Roboto"/>
              <a:buChar char="●"/>
              <a:defRPr>
                <a:latin typeface="Roboto"/>
                <a:ea typeface="Roboto"/>
                <a:cs typeface="Roboto"/>
                <a:sym typeface="Roboto"/>
              </a:defRPr>
            </a:lvl1pPr>
            <a:lvl2pPr indent="-292100" lvl="1" marL="914400">
              <a:spcBef>
                <a:spcPts val="0"/>
              </a:spcBef>
              <a:spcAft>
                <a:spcPts val="0"/>
              </a:spcAft>
              <a:buSzPts val="1000"/>
              <a:buFont typeface="Roboto"/>
              <a:buChar char="○"/>
              <a:defRPr>
                <a:latin typeface="Roboto"/>
                <a:ea typeface="Roboto"/>
                <a:cs typeface="Roboto"/>
                <a:sym typeface="Roboto"/>
              </a:defRPr>
            </a:lvl2pPr>
            <a:lvl3pPr indent="-292100" lvl="2" marL="1371600">
              <a:spcBef>
                <a:spcPts val="0"/>
              </a:spcBef>
              <a:spcAft>
                <a:spcPts val="0"/>
              </a:spcAft>
              <a:buSzPts val="1000"/>
              <a:buFont typeface="Roboto"/>
              <a:buChar char="■"/>
              <a:defRPr>
                <a:latin typeface="Roboto"/>
                <a:ea typeface="Roboto"/>
                <a:cs typeface="Roboto"/>
                <a:sym typeface="Roboto"/>
              </a:defRPr>
            </a:lvl3pPr>
            <a:lvl4pPr indent="-292100" lvl="3" marL="1828800">
              <a:spcBef>
                <a:spcPts val="0"/>
              </a:spcBef>
              <a:spcAft>
                <a:spcPts val="0"/>
              </a:spcAft>
              <a:buSzPts val="1000"/>
              <a:buFont typeface="Roboto"/>
              <a:buChar char="●"/>
              <a:defRPr>
                <a:latin typeface="Roboto"/>
                <a:ea typeface="Roboto"/>
                <a:cs typeface="Roboto"/>
                <a:sym typeface="Roboto"/>
              </a:defRPr>
            </a:lvl4pPr>
            <a:lvl5pPr indent="-292100" lvl="4" marL="2286000">
              <a:spcBef>
                <a:spcPts val="0"/>
              </a:spcBef>
              <a:spcAft>
                <a:spcPts val="0"/>
              </a:spcAft>
              <a:buSzPts val="1000"/>
              <a:buFont typeface="Roboto"/>
              <a:buChar char="○"/>
              <a:defRPr>
                <a:latin typeface="Roboto"/>
                <a:ea typeface="Roboto"/>
                <a:cs typeface="Roboto"/>
                <a:sym typeface="Roboto"/>
              </a:defRPr>
            </a:lvl5pPr>
            <a:lvl6pPr indent="-292100" lvl="5" marL="2743200">
              <a:spcBef>
                <a:spcPts val="0"/>
              </a:spcBef>
              <a:spcAft>
                <a:spcPts val="0"/>
              </a:spcAft>
              <a:buSzPts val="1000"/>
              <a:buFont typeface="Roboto"/>
              <a:buChar char="■"/>
              <a:defRPr>
                <a:latin typeface="Roboto"/>
                <a:ea typeface="Roboto"/>
                <a:cs typeface="Roboto"/>
                <a:sym typeface="Roboto"/>
              </a:defRPr>
            </a:lvl6pPr>
            <a:lvl7pPr indent="-292100" lvl="6" marL="3200400">
              <a:spcBef>
                <a:spcPts val="0"/>
              </a:spcBef>
              <a:spcAft>
                <a:spcPts val="0"/>
              </a:spcAft>
              <a:buSzPts val="1000"/>
              <a:buFont typeface="Roboto"/>
              <a:buChar char="●"/>
              <a:defRPr>
                <a:latin typeface="Roboto"/>
                <a:ea typeface="Roboto"/>
                <a:cs typeface="Roboto"/>
                <a:sym typeface="Roboto"/>
              </a:defRPr>
            </a:lvl7pPr>
            <a:lvl8pPr indent="-292100" lvl="7" marL="3657600">
              <a:spcBef>
                <a:spcPts val="0"/>
              </a:spcBef>
              <a:spcAft>
                <a:spcPts val="0"/>
              </a:spcAft>
              <a:buSzPts val="1000"/>
              <a:buFont typeface="Roboto"/>
              <a:buChar char="○"/>
              <a:defRPr>
                <a:latin typeface="Roboto"/>
                <a:ea typeface="Roboto"/>
                <a:cs typeface="Roboto"/>
                <a:sym typeface="Roboto"/>
              </a:defRPr>
            </a:lvl8pPr>
            <a:lvl9pPr indent="-292100" lvl="8" marL="4114800">
              <a:spcBef>
                <a:spcPts val="0"/>
              </a:spcBef>
              <a:spcAft>
                <a:spcPts val="0"/>
              </a:spcAft>
              <a:buSzPts val="1000"/>
              <a:buFont typeface="Roboto"/>
              <a:buChar char="■"/>
              <a:defRPr>
                <a:latin typeface="Roboto"/>
                <a:ea typeface="Roboto"/>
                <a:cs typeface="Roboto"/>
                <a:sym typeface="Roboto"/>
              </a:defRPr>
            </a:lvl9pPr>
          </a:lstStyle>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7a Content">
  <p:cSld name="CUSTOM_17_1_1">
    <p:spTree>
      <p:nvGrpSpPr>
        <p:cNvPr id="298" name="Shape 298"/>
        <p:cNvGrpSpPr/>
        <p:nvPr/>
      </p:nvGrpSpPr>
      <p:grpSpPr>
        <a:xfrm>
          <a:off x="0" y="0"/>
          <a:ext cx="0" cy="0"/>
          <a:chOff x="0" y="0"/>
          <a:chExt cx="0" cy="0"/>
        </a:xfrm>
      </p:grpSpPr>
      <p:pic>
        <p:nvPicPr>
          <p:cNvPr id="299" name="Google Shape;299;p56" title="ASC_logo_symbol_blk.png"/>
          <p:cNvPicPr preferRelativeResize="0"/>
          <p:nvPr/>
        </p:nvPicPr>
        <p:blipFill rotWithShape="1">
          <a:blip r:embed="rId2">
            <a:alphaModFix/>
          </a:blip>
          <a:srcRect b="209" l="0" r="0" t="209"/>
          <a:stretch/>
        </p:blipFill>
        <p:spPr>
          <a:xfrm>
            <a:off x="274320" y="4644530"/>
            <a:ext cx="301752" cy="261518"/>
          </a:xfrm>
          <a:prstGeom prst="rect">
            <a:avLst/>
          </a:prstGeom>
          <a:noFill/>
          <a:ln>
            <a:noFill/>
          </a:ln>
        </p:spPr>
      </p:pic>
      <p:sp>
        <p:nvSpPr>
          <p:cNvPr id="300" name="Google Shape;300;p56"/>
          <p:cNvSpPr txBox="1"/>
          <p:nvPr/>
        </p:nvSpPr>
        <p:spPr>
          <a:xfrm>
            <a:off x="7466844" y="4813648"/>
            <a:ext cx="1362300" cy="92400"/>
          </a:xfrm>
          <a:prstGeom prst="rect">
            <a:avLst/>
          </a:prstGeom>
          <a:noFill/>
          <a:ln>
            <a:noFill/>
          </a:ln>
        </p:spPr>
        <p:txBody>
          <a:bodyPr anchorCtr="0" anchor="t" bIns="0" lIns="0" spcFirstLastPara="1" rIns="0" wrap="square" tIns="0">
            <a:spAutoFit/>
          </a:bodyPr>
          <a:lstStyle/>
          <a:p>
            <a:pPr indent="0" lvl="0" marL="0" rtl="0" algn="r">
              <a:lnSpc>
                <a:spcPct val="100000"/>
              </a:lnSpc>
              <a:spcBef>
                <a:spcPts val="0"/>
              </a:spcBef>
              <a:spcAft>
                <a:spcPts val="0"/>
              </a:spcAft>
              <a:buNone/>
            </a:pPr>
            <a:r>
              <a:rPr lang="en" sz="600">
                <a:latin typeface="Roboto"/>
                <a:ea typeface="Roboto"/>
                <a:cs typeface="Roboto"/>
                <a:sym typeface="Roboto"/>
              </a:rPr>
              <a:t>© Ascension 2025. All rights reserved.</a:t>
            </a:r>
            <a:endParaRPr sz="600">
              <a:latin typeface="Roboto"/>
              <a:ea typeface="Roboto"/>
              <a:cs typeface="Roboto"/>
              <a:sym typeface="Roboto"/>
            </a:endParaRPr>
          </a:p>
        </p:txBody>
      </p:sp>
      <p:sp>
        <p:nvSpPr>
          <p:cNvPr id="301" name="Google Shape;301;p56"/>
          <p:cNvSpPr txBox="1"/>
          <p:nvPr>
            <p:ph type="title"/>
          </p:nvPr>
        </p:nvSpPr>
        <p:spPr>
          <a:xfrm>
            <a:off x="274325" y="247400"/>
            <a:ext cx="8554800" cy="312300"/>
          </a:xfrm>
          <a:prstGeom prst="rect">
            <a:avLst/>
          </a:prstGeom>
        </p:spPr>
        <p:txBody>
          <a:bodyPr anchorCtr="0" anchor="t" bIns="0" lIns="0" spcFirstLastPara="1" rIns="0" wrap="square" tIns="0">
            <a:spAutoFit/>
          </a:bodyPr>
          <a:lstStyle>
            <a:lvl1pPr lvl="0">
              <a:lnSpc>
                <a:spcPct val="90000"/>
              </a:lnSpc>
              <a:spcBef>
                <a:spcPts val="0"/>
              </a:spcBef>
              <a:spcAft>
                <a:spcPts val="0"/>
              </a:spcAft>
              <a:buClr>
                <a:schemeClr val="dk1"/>
              </a:buClr>
              <a:buSzPts val="2600"/>
              <a:buFont typeface="Roboto Light"/>
              <a:buNone/>
              <a:defRPr sz="2600">
                <a:solidFill>
                  <a:schemeClr val="dk1"/>
                </a:solidFill>
                <a:latin typeface="Roboto Light"/>
                <a:ea typeface="Roboto Light"/>
                <a:cs typeface="Roboto Light"/>
                <a:sym typeface="Roboto Light"/>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302" name="Google Shape;302;p56"/>
          <p:cNvSpPr/>
          <p:nvPr>
            <p:ph idx="2" type="pic"/>
          </p:nvPr>
        </p:nvSpPr>
        <p:spPr>
          <a:xfrm>
            <a:off x="294600" y="775201"/>
            <a:ext cx="8554800" cy="3711000"/>
          </a:xfrm>
          <a:prstGeom prst="rect">
            <a:avLst/>
          </a:prstGeom>
          <a:noFill/>
          <a:ln>
            <a:noFill/>
          </a:ln>
        </p:spPr>
      </p:sp>
    </p:spTree>
  </p:cSld>
  <p:clrMapOvr>
    <a:masterClrMapping/>
  </p:clrMapOvr>
</p:sldLayout>
</file>

<file path=ppt/slideLayouts/slideLayout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7b Content">
  <p:cSld name="CUSTOM_17_1_1_1">
    <p:spTree>
      <p:nvGrpSpPr>
        <p:cNvPr id="303" name="Shape 303"/>
        <p:cNvGrpSpPr/>
        <p:nvPr/>
      </p:nvGrpSpPr>
      <p:grpSpPr>
        <a:xfrm>
          <a:off x="0" y="0"/>
          <a:ext cx="0" cy="0"/>
          <a:chOff x="0" y="0"/>
          <a:chExt cx="0" cy="0"/>
        </a:xfrm>
      </p:grpSpPr>
      <p:pic>
        <p:nvPicPr>
          <p:cNvPr id="304" name="Google Shape;304;p57" title="ASC_logo_symbol_blk.png"/>
          <p:cNvPicPr preferRelativeResize="0"/>
          <p:nvPr/>
        </p:nvPicPr>
        <p:blipFill rotWithShape="1">
          <a:blip r:embed="rId2">
            <a:alphaModFix/>
          </a:blip>
          <a:srcRect b="209" l="0" r="0" t="209"/>
          <a:stretch/>
        </p:blipFill>
        <p:spPr>
          <a:xfrm>
            <a:off x="274320" y="4644530"/>
            <a:ext cx="301752" cy="261518"/>
          </a:xfrm>
          <a:prstGeom prst="rect">
            <a:avLst/>
          </a:prstGeom>
          <a:noFill/>
          <a:ln>
            <a:noFill/>
          </a:ln>
        </p:spPr>
      </p:pic>
      <p:sp>
        <p:nvSpPr>
          <p:cNvPr id="305" name="Google Shape;305;p57"/>
          <p:cNvSpPr txBox="1"/>
          <p:nvPr/>
        </p:nvSpPr>
        <p:spPr>
          <a:xfrm>
            <a:off x="7466844" y="4813648"/>
            <a:ext cx="1362300" cy="92400"/>
          </a:xfrm>
          <a:prstGeom prst="rect">
            <a:avLst/>
          </a:prstGeom>
          <a:noFill/>
          <a:ln>
            <a:noFill/>
          </a:ln>
        </p:spPr>
        <p:txBody>
          <a:bodyPr anchorCtr="0" anchor="t" bIns="0" lIns="0" spcFirstLastPara="1" rIns="0" wrap="square" tIns="0">
            <a:spAutoFit/>
          </a:bodyPr>
          <a:lstStyle/>
          <a:p>
            <a:pPr indent="0" lvl="0" marL="0" rtl="0" algn="r">
              <a:lnSpc>
                <a:spcPct val="100000"/>
              </a:lnSpc>
              <a:spcBef>
                <a:spcPts val="0"/>
              </a:spcBef>
              <a:spcAft>
                <a:spcPts val="0"/>
              </a:spcAft>
              <a:buNone/>
            </a:pPr>
            <a:r>
              <a:rPr lang="en" sz="600">
                <a:latin typeface="Roboto"/>
                <a:ea typeface="Roboto"/>
                <a:cs typeface="Roboto"/>
                <a:sym typeface="Roboto"/>
              </a:rPr>
              <a:t>© Ascension 2025. All rights reserved.</a:t>
            </a:r>
            <a:endParaRPr sz="600">
              <a:latin typeface="Roboto"/>
              <a:ea typeface="Roboto"/>
              <a:cs typeface="Roboto"/>
              <a:sym typeface="Roboto"/>
            </a:endParaRPr>
          </a:p>
        </p:txBody>
      </p:sp>
      <p:cxnSp>
        <p:nvCxnSpPr>
          <p:cNvPr id="306" name="Google Shape;306;p57"/>
          <p:cNvCxnSpPr/>
          <p:nvPr/>
        </p:nvCxnSpPr>
        <p:spPr>
          <a:xfrm>
            <a:off x="293400" y="4486275"/>
            <a:ext cx="8557200" cy="0"/>
          </a:xfrm>
          <a:prstGeom prst="straightConnector1">
            <a:avLst/>
          </a:prstGeom>
          <a:noFill/>
          <a:ln cap="flat" cmpd="sng" w="9525">
            <a:solidFill>
              <a:srgbClr val="000000"/>
            </a:solidFill>
            <a:prstDash val="solid"/>
            <a:miter lim="800000"/>
            <a:headEnd len="sm" w="sm" type="none"/>
            <a:tailEnd len="sm" w="sm" type="none"/>
          </a:ln>
        </p:spPr>
      </p:cxnSp>
      <p:sp>
        <p:nvSpPr>
          <p:cNvPr id="307" name="Google Shape;307;p57"/>
          <p:cNvSpPr txBox="1"/>
          <p:nvPr>
            <p:ph type="title"/>
          </p:nvPr>
        </p:nvSpPr>
        <p:spPr>
          <a:xfrm>
            <a:off x="274325" y="247400"/>
            <a:ext cx="8554800" cy="312300"/>
          </a:xfrm>
          <a:prstGeom prst="rect">
            <a:avLst/>
          </a:prstGeom>
        </p:spPr>
        <p:txBody>
          <a:bodyPr anchorCtr="0" anchor="t" bIns="0" lIns="0" spcFirstLastPara="1" rIns="0" wrap="square" tIns="0">
            <a:spAutoFit/>
          </a:bodyPr>
          <a:lstStyle>
            <a:lvl1pPr lvl="0">
              <a:lnSpc>
                <a:spcPct val="90000"/>
              </a:lnSpc>
              <a:spcBef>
                <a:spcPts val="0"/>
              </a:spcBef>
              <a:spcAft>
                <a:spcPts val="0"/>
              </a:spcAft>
              <a:buClr>
                <a:schemeClr val="dk1"/>
              </a:buClr>
              <a:buSzPts val="2600"/>
              <a:buFont typeface="Roboto Light"/>
              <a:buNone/>
              <a:defRPr sz="2600">
                <a:solidFill>
                  <a:schemeClr val="dk1"/>
                </a:solidFill>
                <a:latin typeface="Roboto Light"/>
                <a:ea typeface="Roboto Light"/>
                <a:cs typeface="Roboto Light"/>
                <a:sym typeface="Roboto Light"/>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308" name="Google Shape;308;p57"/>
          <p:cNvSpPr/>
          <p:nvPr>
            <p:ph idx="2" type="pic"/>
          </p:nvPr>
        </p:nvSpPr>
        <p:spPr>
          <a:xfrm>
            <a:off x="294600" y="775200"/>
            <a:ext cx="8554800" cy="3383700"/>
          </a:xfrm>
          <a:prstGeom prst="rect">
            <a:avLst/>
          </a:prstGeom>
          <a:noFill/>
          <a:ln>
            <a:noFill/>
          </a:ln>
        </p:spPr>
      </p:sp>
    </p:spTree>
  </p:cSld>
  <p:clrMapOvr>
    <a:masterClrMapping/>
  </p:clrMapOvr>
</p:sldLayout>
</file>

<file path=ppt/slideLayouts/slideLayout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8a Content">
  <p:cSld name="CUSTOM_17_1_1_2">
    <p:spTree>
      <p:nvGrpSpPr>
        <p:cNvPr id="309" name="Shape 309"/>
        <p:cNvGrpSpPr/>
        <p:nvPr/>
      </p:nvGrpSpPr>
      <p:grpSpPr>
        <a:xfrm>
          <a:off x="0" y="0"/>
          <a:ext cx="0" cy="0"/>
          <a:chOff x="0" y="0"/>
          <a:chExt cx="0" cy="0"/>
        </a:xfrm>
      </p:grpSpPr>
      <p:pic>
        <p:nvPicPr>
          <p:cNvPr id="310" name="Google Shape;310;p58" title="ASC_logo_symbol_blk.png"/>
          <p:cNvPicPr preferRelativeResize="0"/>
          <p:nvPr/>
        </p:nvPicPr>
        <p:blipFill rotWithShape="1">
          <a:blip r:embed="rId2">
            <a:alphaModFix/>
          </a:blip>
          <a:srcRect b="209" l="0" r="0" t="209"/>
          <a:stretch/>
        </p:blipFill>
        <p:spPr>
          <a:xfrm>
            <a:off x="274320" y="4644530"/>
            <a:ext cx="301752" cy="261518"/>
          </a:xfrm>
          <a:prstGeom prst="rect">
            <a:avLst/>
          </a:prstGeom>
          <a:noFill/>
          <a:ln>
            <a:noFill/>
          </a:ln>
        </p:spPr>
      </p:pic>
      <p:sp>
        <p:nvSpPr>
          <p:cNvPr id="311" name="Google Shape;311;p58"/>
          <p:cNvSpPr txBox="1"/>
          <p:nvPr/>
        </p:nvSpPr>
        <p:spPr>
          <a:xfrm>
            <a:off x="7466844" y="4813648"/>
            <a:ext cx="1362300" cy="92400"/>
          </a:xfrm>
          <a:prstGeom prst="rect">
            <a:avLst/>
          </a:prstGeom>
          <a:noFill/>
          <a:ln>
            <a:noFill/>
          </a:ln>
        </p:spPr>
        <p:txBody>
          <a:bodyPr anchorCtr="0" anchor="t" bIns="0" lIns="0" spcFirstLastPara="1" rIns="0" wrap="square" tIns="0">
            <a:spAutoFit/>
          </a:bodyPr>
          <a:lstStyle/>
          <a:p>
            <a:pPr indent="0" lvl="0" marL="0" rtl="0" algn="r">
              <a:lnSpc>
                <a:spcPct val="100000"/>
              </a:lnSpc>
              <a:spcBef>
                <a:spcPts val="0"/>
              </a:spcBef>
              <a:spcAft>
                <a:spcPts val="0"/>
              </a:spcAft>
              <a:buNone/>
            </a:pPr>
            <a:r>
              <a:rPr lang="en" sz="600">
                <a:latin typeface="Roboto"/>
                <a:ea typeface="Roboto"/>
                <a:cs typeface="Roboto"/>
                <a:sym typeface="Roboto"/>
              </a:rPr>
              <a:t>© Ascension 2025. All rights reserved.</a:t>
            </a:r>
            <a:endParaRPr sz="600">
              <a:latin typeface="Roboto"/>
              <a:ea typeface="Roboto"/>
              <a:cs typeface="Roboto"/>
              <a:sym typeface="Roboto"/>
            </a:endParaRPr>
          </a:p>
        </p:txBody>
      </p:sp>
      <p:sp>
        <p:nvSpPr>
          <p:cNvPr id="312" name="Google Shape;312;p58"/>
          <p:cNvSpPr/>
          <p:nvPr>
            <p:ph idx="2" type="pic"/>
          </p:nvPr>
        </p:nvSpPr>
        <p:spPr>
          <a:xfrm>
            <a:off x="294600" y="1022788"/>
            <a:ext cx="8554800" cy="3463500"/>
          </a:xfrm>
          <a:prstGeom prst="rect">
            <a:avLst/>
          </a:prstGeom>
          <a:noFill/>
          <a:ln>
            <a:noFill/>
          </a:ln>
        </p:spPr>
      </p:sp>
      <p:sp>
        <p:nvSpPr>
          <p:cNvPr id="313" name="Google Shape;313;p58"/>
          <p:cNvSpPr txBox="1"/>
          <p:nvPr>
            <p:ph type="title"/>
          </p:nvPr>
        </p:nvSpPr>
        <p:spPr>
          <a:xfrm>
            <a:off x="342900" y="514350"/>
            <a:ext cx="8514300" cy="310500"/>
          </a:xfrm>
          <a:prstGeom prst="rect">
            <a:avLst/>
          </a:prstGeom>
        </p:spPr>
        <p:txBody>
          <a:bodyPr anchorCtr="0" anchor="t" bIns="0" lIns="0" spcFirstLastPara="1" rIns="0" wrap="square" tIns="0">
            <a:noAutofit/>
          </a:bodyPr>
          <a:lstStyle>
            <a:lvl1pPr lvl="0">
              <a:spcBef>
                <a:spcPts val="0"/>
              </a:spcBef>
              <a:spcAft>
                <a:spcPts val="0"/>
              </a:spcAft>
              <a:buSzPts val="2600"/>
              <a:buNone/>
              <a:defRPr sz="2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14" name="Google Shape;314;p58"/>
          <p:cNvSpPr txBox="1"/>
          <p:nvPr>
            <p:ph idx="1" type="subTitle"/>
          </p:nvPr>
        </p:nvSpPr>
        <p:spPr>
          <a:xfrm>
            <a:off x="342900" y="218775"/>
            <a:ext cx="8514300" cy="261600"/>
          </a:xfrm>
          <a:prstGeom prst="rect">
            <a:avLst/>
          </a:prstGeom>
        </p:spPr>
        <p:txBody>
          <a:bodyPr anchorCtr="0" anchor="t" bIns="0" lIns="0" spcFirstLastPara="1" rIns="0" wrap="square" tIns="0">
            <a:noAutofit/>
          </a:bodyPr>
          <a:lstStyle>
            <a:lvl1pPr lvl="0">
              <a:spcBef>
                <a:spcPts val="0"/>
              </a:spcBef>
              <a:spcAft>
                <a:spcPts val="0"/>
              </a:spcAft>
              <a:buSzPts val="1400"/>
              <a:buNone/>
              <a:defRPr b="1" sz="1400"/>
            </a:lvl1pPr>
            <a:lvl2pPr lvl="1">
              <a:spcBef>
                <a:spcPts val="0"/>
              </a:spcBef>
              <a:spcAft>
                <a:spcPts val="0"/>
              </a:spcAft>
              <a:buSzPts val="1400"/>
              <a:buNone/>
              <a:defRPr b="1" sz="1400"/>
            </a:lvl2pPr>
            <a:lvl3pPr lvl="2">
              <a:spcBef>
                <a:spcPts val="0"/>
              </a:spcBef>
              <a:spcAft>
                <a:spcPts val="0"/>
              </a:spcAft>
              <a:buSzPts val="1400"/>
              <a:buNone/>
              <a:defRPr b="1" sz="1400"/>
            </a:lvl3pPr>
            <a:lvl4pPr lvl="3">
              <a:spcBef>
                <a:spcPts val="0"/>
              </a:spcBef>
              <a:spcAft>
                <a:spcPts val="0"/>
              </a:spcAft>
              <a:buSzPts val="1400"/>
              <a:buNone/>
              <a:defRPr b="1" sz="1400"/>
            </a:lvl4pPr>
            <a:lvl5pPr lvl="4">
              <a:spcBef>
                <a:spcPts val="0"/>
              </a:spcBef>
              <a:spcAft>
                <a:spcPts val="0"/>
              </a:spcAft>
              <a:buSzPts val="1400"/>
              <a:buNone/>
              <a:defRPr b="1" sz="1400"/>
            </a:lvl5pPr>
            <a:lvl6pPr lvl="5">
              <a:spcBef>
                <a:spcPts val="0"/>
              </a:spcBef>
              <a:spcAft>
                <a:spcPts val="0"/>
              </a:spcAft>
              <a:buSzPts val="1400"/>
              <a:buNone/>
              <a:defRPr b="1" sz="1400"/>
            </a:lvl6pPr>
            <a:lvl7pPr lvl="6">
              <a:spcBef>
                <a:spcPts val="0"/>
              </a:spcBef>
              <a:spcAft>
                <a:spcPts val="0"/>
              </a:spcAft>
              <a:buSzPts val="1400"/>
              <a:buNone/>
              <a:defRPr b="1" sz="1400"/>
            </a:lvl7pPr>
            <a:lvl8pPr lvl="7">
              <a:spcBef>
                <a:spcPts val="0"/>
              </a:spcBef>
              <a:spcAft>
                <a:spcPts val="0"/>
              </a:spcAft>
              <a:buSzPts val="1400"/>
              <a:buNone/>
              <a:defRPr b="1" sz="1400"/>
            </a:lvl8pPr>
            <a:lvl9pPr lvl="8">
              <a:spcBef>
                <a:spcPts val="0"/>
              </a:spcBef>
              <a:spcAft>
                <a:spcPts val="0"/>
              </a:spcAft>
              <a:buSzPts val="1400"/>
              <a:buNone/>
              <a:defRPr b="1" sz="1400"/>
            </a:lvl9pPr>
          </a:lstStyle>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8b Content">
  <p:cSld name="CUSTOM_17_1_1_2_1">
    <p:spTree>
      <p:nvGrpSpPr>
        <p:cNvPr id="315" name="Shape 315"/>
        <p:cNvGrpSpPr/>
        <p:nvPr/>
      </p:nvGrpSpPr>
      <p:grpSpPr>
        <a:xfrm>
          <a:off x="0" y="0"/>
          <a:ext cx="0" cy="0"/>
          <a:chOff x="0" y="0"/>
          <a:chExt cx="0" cy="0"/>
        </a:xfrm>
      </p:grpSpPr>
      <p:pic>
        <p:nvPicPr>
          <p:cNvPr id="316" name="Google Shape;316;p59" title="ASC_logo_symbol_blk.png"/>
          <p:cNvPicPr preferRelativeResize="0"/>
          <p:nvPr/>
        </p:nvPicPr>
        <p:blipFill rotWithShape="1">
          <a:blip r:embed="rId2">
            <a:alphaModFix/>
          </a:blip>
          <a:srcRect b="209" l="0" r="0" t="209"/>
          <a:stretch/>
        </p:blipFill>
        <p:spPr>
          <a:xfrm>
            <a:off x="274320" y="4644530"/>
            <a:ext cx="301752" cy="261518"/>
          </a:xfrm>
          <a:prstGeom prst="rect">
            <a:avLst/>
          </a:prstGeom>
          <a:noFill/>
          <a:ln>
            <a:noFill/>
          </a:ln>
        </p:spPr>
      </p:pic>
      <p:sp>
        <p:nvSpPr>
          <p:cNvPr id="317" name="Google Shape;317;p59"/>
          <p:cNvSpPr txBox="1"/>
          <p:nvPr/>
        </p:nvSpPr>
        <p:spPr>
          <a:xfrm>
            <a:off x="7466844" y="4813648"/>
            <a:ext cx="1362300" cy="92400"/>
          </a:xfrm>
          <a:prstGeom prst="rect">
            <a:avLst/>
          </a:prstGeom>
          <a:noFill/>
          <a:ln>
            <a:noFill/>
          </a:ln>
        </p:spPr>
        <p:txBody>
          <a:bodyPr anchorCtr="0" anchor="t" bIns="0" lIns="0" spcFirstLastPara="1" rIns="0" wrap="square" tIns="0">
            <a:spAutoFit/>
          </a:bodyPr>
          <a:lstStyle/>
          <a:p>
            <a:pPr indent="0" lvl="0" marL="0" rtl="0" algn="r">
              <a:lnSpc>
                <a:spcPct val="100000"/>
              </a:lnSpc>
              <a:spcBef>
                <a:spcPts val="0"/>
              </a:spcBef>
              <a:spcAft>
                <a:spcPts val="0"/>
              </a:spcAft>
              <a:buNone/>
            </a:pPr>
            <a:r>
              <a:rPr lang="en" sz="600">
                <a:latin typeface="Roboto"/>
                <a:ea typeface="Roboto"/>
                <a:cs typeface="Roboto"/>
                <a:sym typeface="Roboto"/>
              </a:rPr>
              <a:t>© Ascension 2025. All rights reserved.</a:t>
            </a:r>
            <a:endParaRPr sz="600">
              <a:latin typeface="Roboto"/>
              <a:ea typeface="Roboto"/>
              <a:cs typeface="Roboto"/>
              <a:sym typeface="Roboto"/>
            </a:endParaRPr>
          </a:p>
        </p:txBody>
      </p:sp>
      <p:sp>
        <p:nvSpPr>
          <p:cNvPr id="318" name="Google Shape;318;p59"/>
          <p:cNvSpPr txBox="1"/>
          <p:nvPr>
            <p:ph type="title"/>
          </p:nvPr>
        </p:nvSpPr>
        <p:spPr>
          <a:xfrm>
            <a:off x="342900" y="514350"/>
            <a:ext cx="8514300" cy="310500"/>
          </a:xfrm>
          <a:prstGeom prst="rect">
            <a:avLst/>
          </a:prstGeom>
        </p:spPr>
        <p:txBody>
          <a:bodyPr anchorCtr="0" anchor="t" bIns="0" lIns="0" spcFirstLastPara="1" rIns="0" wrap="square" tIns="0">
            <a:noAutofit/>
          </a:bodyPr>
          <a:lstStyle>
            <a:lvl1pPr lvl="0">
              <a:spcBef>
                <a:spcPts val="0"/>
              </a:spcBef>
              <a:spcAft>
                <a:spcPts val="0"/>
              </a:spcAft>
              <a:buSzPts val="2600"/>
              <a:buNone/>
              <a:defRPr sz="2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19" name="Google Shape;319;p59"/>
          <p:cNvSpPr txBox="1"/>
          <p:nvPr>
            <p:ph idx="1" type="subTitle"/>
          </p:nvPr>
        </p:nvSpPr>
        <p:spPr>
          <a:xfrm>
            <a:off x="342900" y="218775"/>
            <a:ext cx="8514300" cy="261600"/>
          </a:xfrm>
          <a:prstGeom prst="rect">
            <a:avLst/>
          </a:prstGeom>
        </p:spPr>
        <p:txBody>
          <a:bodyPr anchorCtr="0" anchor="t" bIns="0" lIns="0" spcFirstLastPara="1" rIns="0" wrap="square" tIns="0">
            <a:noAutofit/>
          </a:bodyPr>
          <a:lstStyle>
            <a:lvl1pPr lvl="0">
              <a:spcBef>
                <a:spcPts val="0"/>
              </a:spcBef>
              <a:spcAft>
                <a:spcPts val="0"/>
              </a:spcAft>
              <a:buSzPts val="1400"/>
              <a:buNone/>
              <a:defRPr b="1" sz="1400"/>
            </a:lvl1pPr>
            <a:lvl2pPr lvl="1">
              <a:spcBef>
                <a:spcPts val="0"/>
              </a:spcBef>
              <a:spcAft>
                <a:spcPts val="0"/>
              </a:spcAft>
              <a:buSzPts val="1400"/>
              <a:buNone/>
              <a:defRPr b="1" sz="1400"/>
            </a:lvl2pPr>
            <a:lvl3pPr lvl="2">
              <a:spcBef>
                <a:spcPts val="0"/>
              </a:spcBef>
              <a:spcAft>
                <a:spcPts val="0"/>
              </a:spcAft>
              <a:buSzPts val="1400"/>
              <a:buNone/>
              <a:defRPr b="1" sz="1400"/>
            </a:lvl3pPr>
            <a:lvl4pPr lvl="3">
              <a:spcBef>
                <a:spcPts val="0"/>
              </a:spcBef>
              <a:spcAft>
                <a:spcPts val="0"/>
              </a:spcAft>
              <a:buSzPts val="1400"/>
              <a:buNone/>
              <a:defRPr b="1" sz="1400"/>
            </a:lvl4pPr>
            <a:lvl5pPr lvl="4">
              <a:spcBef>
                <a:spcPts val="0"/>
              </a:spcBef>
              <a:spcAft>
                <a:spcPts val="0"/>
              </a:spcAft>
              <a:buSzPts val="1400"/>
              <a:buNone/>
              <a:defRPr b="1" sz="1400"/>
            </a:lvl5pPr>
            <a:lvl6pPr lvl="5">
              <a:spcBef>
                <a:spcPts val="0"/>
              </a:spcBef>
              <a:spcAft>
                <a:spcPts val="0"/>
              </a:spcAft>
              <a:buSzPts val="1400"/>
              <a:buNone/>
              <a:defRPr b="1" sz="1400"/>
            </a:lvl6pPr>
            <a:lvl7pPr lvl="6">
              <a:spcBef>
                <a:spcPts val="0"/>
              </a:spcBef>
              <a:spcAft>
                <a:spcPts val="0"/>
              </a:spcAft>
              <a:buSzPts val="1400"/>
              <a:buNone/>
              <a:defRPr b="1" sz="1400"/>
            </a:lvl7pPr>
            <a:lvl8pPr lvl="7">
              <a:spcBef>
                <a:spcPts val="0"/>
              </a:spcBef>
              <a:spcAft>
                <a:spcPts val="0"/>
              </a:spcAft>
              <a:buSzPts val="1400"/>
              <a:buNone/>
              <a:defRPr b="1" sz="1400"/>
            </a:lvl8pPr>
            <a:lvl9pPr lvl="8">
              <a:spcBef>
                <a:spcPts val="0"/>
              </a:spcBef>
              <a:spcAft>
                <a:spcPts val="0"/>
              </a:spcAft>
              <a:buSzPts val="1400"/>
              <a:buNone/>
              <a:defRPr b="1" sz="1400"/>
            </a:lvl9pPr>
          </a:lstStyle>
          <a:p/>
        </p:txBody>
      </p:sp>
      <p:cxnSp>
        <p:nvCxnSpPr>
          <p:cNvPr id="320" name="Google Shape;320;p59"/>
          <p:cNvCxnSpPr/>
          <p:nvPr/>
        </p:nvCxnSpPr>
        <p:spPr>
          <a:xfrm>
            <a:off x="293400" y="4486275"/>
            <a:ext cx="8557200" cy="0"/>
          </a:xfrm>
          <a:prstGeom prst="straightConnector1">
            <a:avLst/>
          </a:prstGeom>
          <a:noFill/>
          <a:ln cap="flat" cmpd="sng" w="9525">
            <a:solidFill>
              <a:srgbClr val="000000"/>
            </a:solidFill>
            <a:prstDash val="solid"/>
            <a:miter lim="800000"/>
            <a:headEnd len="sm" w="sm" type="none"/>
            <a:tailEnd len="sm" w="sm" type="none"/>
          </a:ln>
        </p:spPr>
      </p:cxnSp>
      <p:cxnSp>
        <p:nvCxnSpPr>
          <p:cNvPr id="321" name="Google Shape;321;p59"/>
          <p:cNvCxnSpPr/>
          <p:nvPr/>
        </p:nvCxnSpPr>
        <p:spPr>
          <a:xfrm>
            <a:off x="293400" y="4486275"/>
            <a:ext cx="8557200" cy="0"/>
          </a:xfrm>
          <a:prstGeom prst="straightConnector1">
            <a:avLst/>
          </a:prstGeom>
          <a:noFill/>
          <a:ln cap="flat" cmpd="sng" w="9525">
            <a:solidFill>
              <a:srgbClr val="000000"/>
            </a:solidFill>
            <a:prstDash val="solid"/>
            <a:miter lim="800000"/>
            <a:headEnd len="sm" w="sm" type="none"/>
            <a:tailEnd len="sm" w="sm" type="none"/>
          </a:ln>
        </p:spPr>
      </p:cxnSp>
      <p:sp>
        <p:nvSpPr>
          <p:cNvPr id="322" name="Google Shape;322;p59"/>
          <p:cNvSpPr/>
          <p:nvPr>
            <p:ph idx="2" type="pic"/>
          </p:nvPr>
        </p:nvSpPr>
        <p:spPr>
          <a:xfrm>
            <a:off x="294600" y="1022800"/>
            <a:ext cx="8554800" cy="3136200"/>
          </a:xfrm>
          <a:prstGeom prst="rect">
            <a:avLst/>
          </a:prstGeom>
          <a:noFill/>
          <a:ln>
            <a:noFill/>
          </a:ln>
        </p:spPr>
      </p:sp>
    </p:spTree>
  </p:cSld>
  <p:clrMapOvr>
    <a:masterClrMapping/>
  </p:clrMapOvr>
</p:sldLayout>
</file>

<file path=ppt/slideLayouts/slideLayout5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9a Content">
  <p:cSld name="CUSTOM_21">
    <p:spTree>
      <p:nvGrpSpPr>
        <p:cNvPr id="323" name="Shape 323"/>
        <p:cNvGrpSpPr/>
        <p:nvPr/>
      </p:nvGrpSpPr>
      <p:grpSpPr>
        <a:xfrm>
          <a:off x="0" y="0"/>
          <a:ext cx="0" cy="0"/>
          <a:chOff x="0" y="0"/>
          <a:chExt cx="0" cy="0"/>
        </a:xfrm>
      </p:grpSpPr>
      <p:sp>
        <p:nvSpPr>
          <p:cNvPr id="324" name="Google Shape;324;p60"/>
          <p:cNvSpPr/>
          <p:nvPr>
            <p:ph idx="2" type="pic"/>
          </p:nvPr>
        </p:nvSpPr>
        <p:spPr>
          <a:xfrm>
            <a:off x="342900" y="1290657"/>
            <a:ext cx="2284500" cy="2284500"/>
          </a:xfrm>
          <a:prstGeom prst="ellipse">
            <a:avLst/>
          </a:prstGeom>
          <a:noFill/>
          <a:ln>
            <a:noFill/>
          </a:ln>
        </p:spPr>
      </p:sp>
      <p:pic>
        <p:nvPicPr>
          <p:cNvPr id="325" name="Google Shape;325;p60" title="ASC_logo_symbol_blk.png"/>
          <p:cNvPicPr preferRelativeResize="0"/>
          <p:nvPr/>
        </p:nvPicPr>
        <p:blipFill rotWithShape="1">
          <a:blip r:embed="rId2">
            <a:alphaModFix/>
          </a:blip>
          <a:srcRect b="209" l="0" r="0" t="209"/>
          <a:stretch/>
        </p:blipFill>
        <p:spPr>
          <a:xfrm>
            <a:off x="274320" y="4644530"/>
            <a:ext cx="301752" cy="261518"/>
          </a:xfrm>
          <a:prstGeom prst="rect">
            <a:avLst/>
          </a:prstGeom>
          <a:noFill/>
          <a:ln>
            <a:noFill/>
          </a:ln>
        </p:spPr>
      </p:pic>
      <p:sp>
        <p:nvSpPr>
          <p:cNvPr id="326" name="Google Shape;326;p60"/>
          <p:cNvSpPr txBox="1"/>
          <p:nvPr/>
        </p:nvSpPr>
        <p:spPr>
          <a:xfrm>
            <a:off x="7466844" y="4813648"/>
            <a:ext cx="1362300" cy="92400"/>
          </a:xfrm>
          <a:prstGeom prst="rect">
            <a:avLst/>
          </a:prstGeom>
          <a:noFill/>
          <a:ln>
            <a:noFill/>
          </a:ln>
        </p:spPr>
        <p:txBody>
          <a:bodyPr anchorCtr="0" anchor="t" bIns="0" lIns="0" spcFirstLastPara="1" rIns="0" wrap="square" tIns="0">
            <a:spAutoFit/>
          </a:bodyPr>
          <a:lstStyle/>
          <a:p>
            <a:pPr indent="0" lvl="0" marL="0" rtl="0" algn="r">
              <a:lnSpc>
                <a:spcPct val="100000"/>
              </a:lnSpc>
              <a:spcBef>
                <a:spcPts val="0"/>
              </a:spcBef>
              <a:spcAft>
                <a:spcPts val="0"/>
              </a:spcAft>
              <a:buNone/>
            </a:pPr>
            <a:r>
              <a:rPr lang="en" sz="600">
                <a:latin typeface="Roboto"/>
                <a:ea typeface="Roboto"/>
                <a:cs typeface="Roboto"/>
                <a:sym typeface="Roboto"/>
              </a:rPr>
              <a:t>© Ascension 2025. All rights reserved.</a:t>
            </a:r>
            <a:endParaRPr sz="600">
              <a:latin typeface="Roboto"/>
              <a:ea typeface="Roboto"/>
              <a:cs typeface="Roboto"/>
              <a:sym typeface="Roboto"/>
            </a:endParaRPr>
          </a:p>
        </p:txBody>
      </p:sp>
      <p:sp>
        <p:nvSpPr>
          <p:cNvPr id="327" name="Google Shape;327;p60"/>
          <p:cNvSpPr txBox="1"/>
          <p:nvPr>
            <p:ph type="title"/>
          </p:nvPr>
        </p:nvSpPr>
        <p:spPr>
          <a:xfrm>
            <a:off x="274325" y="247400"/>
            <a:ext cx="8554800" cy="312300"/>
          </a:xfrm>
          <a:prstGeom prst="rect">
            <a:avLst/>
          </a:prstGeom>
          <a:noFill/>
          <a:ln>
            <a:noFill/>
          </a:ln>
        </p:spPr>
        <p:txBody>
          <a:bodyPr anchorCtr="0" anchor="t" bIns="0" lIns="0" spcFirstLastPara="1" rIns="0" wrap="square" tIns="0">
            <a:spAutoFit/>
          </a:bodyPr>
          <a:lstStyle>
            <a:lvl1pPr lvl="0">
              <a:lnSpc>
                <a:spcPct val="90000"/>
              </a:lnSpc>
              <a:spcBef>
                <a:spcPts val="0"/>
              </a:spcBef>
              <a:spcAft>
                <a:spcPts val="0"/>
              </a:spcAft>
              <a:buClr>
                <a:schemeClr val="dk1"/>
              </a:buClr>
              <a:buSzPts val="2600"/>
              <a:buFont typeface="Roboto Light"/>
              <a:buNone/>
              <a:defRPr sz="2600">
                <a:solidFill>
                  <a:schemeClr val="dk1"/>
                </a:solidFill>
                <a:latin typeface="Roboto Light"/>
                <a:ea typeface="Roboto Light"/>
                <a:cs typeface="Roboto Light"/>
                <a:sym typeface="Roboto Light"/>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328" name="Google Shape;328;p60"/>
          <p:cNvSpPr txBox="1"/>
          <p:nvPr>
            <p:ph idx="3" type="title"/>
          </p:nvPr>
        </p:nvSpPr>
        <p:spPr>
          <a:xfrm>
            <a:off x="2906125" y="2138627"/>
            <a:ext cx="5804400" cy="362700"/>
          </a:xfrm>
          <a:prstGeom prst="rect">
            <a:avLst/>
          </a:prstGeom>
        </p:spPr>
        <p:txBody>
          <a:bodyPr anchorCtr="0" anchor="t" bIns="0" lIns="0" spcFirstLastPara="1" rIns="0" wrap="square" tIns="0">
            <a:spAutoFit/>
          </a:bodyPr>
          <a:lstStyle>
            <a:lvl1pPr lvl="0">
              <a:spcBef>
                <a:spcPts val="0"/>
              </a:spcBef>
              <a:spcAft>
                <a:spcPts val="0"/>
              </a:spcAft>
              <a:buClr>
                <a:schemeClr val="lt2"/>
              </a:buClr>
              <a:buSzPts val="2000"/>
              <a:buFont typeface="Roboto"/>
              <a:buNone/>
              <a:defRPr b="1" sz="2000">
                <a:solidFill>
                  <a:schemeClr val="lt2"/>
                </a:solidFill>
                <a:latin typeface="Roboto"/>
                <a:ea typeface="Roboto"/>
                <a:cs typeface="Roboto"/>
                <a:sym typeface="Roboto"/>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29" name="Google Shape;329;p60"/>
          <p:cNvSpPr txBox="1"/>
          <p:nvPr>
            <p:ph idx="4" type="title"/>
          </p:nvPr>
        </p:nvSpPr>
        <p:spPr>
          <a:xfrm>
            <a:off x="2906125" y="2488422"/>
            <a:ext cx="5804400" cy="189900"/>
          </a:xfrm>
          <a:prstGeom prst="rect">
            <a:avLst/>
          </a:prstGeom>
          <a:noFill/>
          <a:ln>
            <a:noFill/>
          </a:ln>
        </p:spPr>
        <p:txBody>
          <a:bodyPr anchorCtr="0" anchor="t" bIns="0" lIns="0" spcFirstLastPara="1" rIns="0" wrap="square" tIns="0">
            <a:spAutoFit/>
          </a:bodyPr>
          <a:lstStyle>
            <a:lvl1pPr lvl="0">
              <a:spcBef>
                <a:spcPts val="0"/>
              </a:spcBef>
              <a:spcAft>
                <a:spcPts val="0"/>
              </a:spcAft>
              <a:buClr>
                <a:schemeClr val="dk1"/>
              </a:buClr>
              <a:buSzPts val="1400"/>
              <a:buFont typeface="Roboto"/>
              <a:buNone/>
              <a:defRPr b="1">
                <a:solidFill>
                  <a:schemeClr val="dk1"/>
                </a:solidFill>
                <a:latin typeface="Roboto"/>
                <a:ea typeface="Roboto"/>
                <a:cs typeface="Roboto"/>
                <a:sym typeface="Roboto"/>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6 Cover">
  <p:cSld name="TITLE_1_1_1_1_1_1">
    <p:bg>
      <p:bgPr>
        <a:blipFill>
          <a:blip r:embed="rId2">
            <a:alphaModFix/>
          </a:blip>
          <a:stretch>
            <a:fillRect/>
          </a:stretch>
        </a:blipFill>
      </p:bgPr>
    </p:bg>
    <p:spTree>
      <p:nvGrpSpPr>
        <p:cNvPr id="28" name="Shape 28"/>
        <p:cNvGrpSpPr/>
        <p:nvPr/>
      </p:nvGrpSpPr>
      <p:grpSpPr>
        <a:xfrm>
          <a:off x="0" y="0"/>
          <a:ext cx="0" cy="0"/>
          <a:chOff x="0" y="0"/>
          <a:chExt cx="0" cy="0"/>
        </a:xfrm>
      </p:grpSpPr>
      <p:pic>
        <p:nvPicPr>
          <p:cNvPr id="29" name="Google Shape;29;p7"/>
          <p:cNvPicPr preferRelativeResize="0"/>
          <p:nvPr/>
        </p:nvPicPr>
        <p:blipFill rotWithShape="1">
          <a:blip r:embed="rId3">
            <a:alphaModFix/>
          </a:blip>
          <a:srcRect b="-4275" l="0" r="-4318" t="-15816"/>
          <a:stretch/>
        </p:blipFill>
        <p:spPr>
          <a:xfrm>
            <a:off x="454508" y="3395656"/>
            <a:ext cx="1815249" cy="1412575"/>
          </a:xfrm>
          <a:prstGeom prst="rect">
            <a:avLst/>
          </a:prstGeom>
          <a:noFill/>
          <a:ln>
            <a:noFill/>
          </a:ln>
        </p:spPr>
      </p:pic>
      <p:sp>
        <p:nvSpPr>
          <p:cNvPr id="30" name="Google Shape;30;p7"/>
          <p:cNvSpPr txBox="1"/>
          <p:nvPr>
            <p:ph type="title"/>
          </p:nvPr>
        </p:nvSpPr>
        <p:spPr>
          <a:xfrm>
            <a:off x="454501" y="710850"/>
            <a:ext cx="8176800" cy="518100"/>
          </a:xfrm>
          <a:prstGeom prst="rect">
            <a:avLst/>
          </a:prstGeom>
          <a:noFill/>
          <a:ln>
            <a:noFill/>
          </a:ln>
        </p:spPr>
        <p:txBody>
          <a:bodyPr anchorCtr="0" anchor="b" bIns="0" lIns="0" spcFirstLastPara="1" rIns="0" wrap="square" tIns="0">
            <a:noAutofit/>
          </a:bodyPr>
          <a:lstStyle>
            <a:lvl1pPr lvl="0">
              <a:lnSpc>
                <a:spcPct val="90000"/>
              </a:lnSpc>
              <a:spcBef>
                <a:spcPts val="0"/>
              </a:spcBef>
              <a:spcAft>
                <a:spcPts val="0"/>
              </a:spcAft>
              <a:buClr>
                <a:schemeClr val="lt1"/>
              </a:buClr>
              <a:buSzPts val="3600"/>
              <a:buFont typeface="Roboto Light"/>
              <a:buNone/>
              <a:defRPr sz="3600">
                <a:solidFill>
                  <a:schemeClr val="lt1"/>
                </a:solidFill>
                <a:latin typeface="Roboto Light"/>
                <a:ea typeface="Roboto Light"/>
                <a:cs typeface="Roboto Light"/>
                <a:sym typeface="Roboto Light"/>
              </a:defRPr>
            </a:lvl1pPr>
            <a:lvl2pPr lvl="1">
              <a:spcBef>
                <a:spcPts val="0"/>
              </a:spcBef>
              <a:spcAft>
                <a:spcPts val="0"/>
              </a:spcAft>
              <a:buClr>
                <a:schemeClr val="lt1"/>
              </a:buClr>
              <a:buSzPts val="1400"/>
              <a:buNone/>
              <a:defRPr>
                <a:solidFill>
                  <a:schemeClr val="lt1"/>
                </a:solidFill>
              </a:defRPr>
            </a:lvl2pPr>
            <a:lvl3pPr lvl="2">
              <a:spcBef>
                <a:spcPts val="0"/>
              </a:spcBef>
              <a:spcAft>
                <a:spcPts val="0"/>
              </a:spcAft>
              <a:buClr>
                <a:schemeClr val="lt1"/>
              </a:buClr>
              <a:buSzPts val="1400"/>
              <a:buNone/>
              <a:defRPr>
                <a:solidFill>
                  <a:schemeClr val="lt1"/>
                </a:solidFill>
              </a:defRPr>
            </a:lvl3pPr>
            <a:lvl4pPr lvl="3">
              <a:spcBef>
                <a:spcPts val="0"/>
              </a:spcBef>
              <a:spcAft>
                <a:spcPts val="0"/>
              </a:spcAft>
              <a:buClr>
                <a:schemeClr val="lt1"/>
              </a:buClr>
              <a:buSzPts val="1400"/>
              <a:buNone/>
              <a:defRPr>
                <a:solidFill>
                  <a:schemeClr val="lt1"/>
                </a:solidFill>
              </a:defRPr>
            </a:lvl4pPr>
            <a:lvl5pPr lvl="4">
              <a:spcBef>
                <a:spcPts val="0"/>
              </a:spcBef>
              <a:spcAft>
                <a:spcPts val="0"/>
              </a:spcAft>
              <a:buClr>
                <a:schemeClr val="lt1"/>
              </a:buClr>
              <a:buSzPts val="1400"/>
              <a:buNone/>
              <a:defRPr>
                <a:solidFill>
                  <a:schemeClr val="lt1"/>
                </a:solidFill>
              </a:defRPr>
            </a:lvl5pPr>
            <a:lvl6pPr lvl="5">
              <a:spcBef>
                <a:spcPts val="0"/>
              </a:spcBef>
              <a:spcAft>
                <a:spcPts val="0"/>
              </a:spcAft>
              <a:buClr>
                <a:schemeClr val="lt1"/>
              </a:buClr>
              <a:buSzPts val="1400"/>
              <a:buNone/>
              <a:defRPr>
                <a:solidFill>
                  <a:schemeClr val="lt1"/>
                </a:solidFill>
              </a:defRPr>
            </a:lvl6pPr>
            <a:lvl7pPr lvl="6">
              <a:spcBef>
                <a:spcPts val="0"/>
              </a:spcBef>
              <a:spcAft>
                <a:spcPts val="0"/>
              </a:spcAft>
              <a:buClr>
                <a:schemeClr val="lt1"/>
              </a:buClr>
              <a:buSzPts val="1400"/>
              <a:buNone/>
              <a:defRPr>
                <a:solidFill>
                  <a:schemeClr val="lt1"/>
                </a:solidFill>
              </a:defRPr>
            </a:lvl7pPr>
            <a:lvl8pPr lvl="7">
              <a:spcBef>
                <a:spcPts val="0"/>
              </a:spcBef>
              <a:spcAft>
                <a:spcPts val="0"/>
              </a:spcAft>
              <a:buClr>
                <a:schemeClr val="lt1"/>
              </a:buClr>
              <a:buSzPts val="1400"/>
              <a:buNone/>
              <a:defRPr>
                <a:solidFill>
                  <a:schemeClr val="lt1"/>
                </a:solidFill>
              </a:defRPr>
            </a:lvl8pPr>
            <a:lvl9pPr lvl="8">
              <a:spcBef>
                <a:spcPts val="0"/>
              </a:spcBef>
              <a:spcAft>
                <a:spcPts val="0"/>
              </a:spcAft>
              <a:buClr>
                <a:schemeClr val="lt1"/>
              </a:buClr>
              <a:buSzPts val="1400"/>
              <a:buNone/>
              <a:defRPr>
                <a:solidFill>
                  <a:schemeClr val="lt1"/>
                </a:solidFill>
              </a:defRPr>
            </a:lvl9pPr>
          </a:lstStyle>
          <a:p/>
        </p:txBody>
      </p:sp>
      <p:sp>
        <p:nvSpPr>
          <p:cNvPr id="31" name="Google Shape;31;p7"/>
          <p:cNvSpPr txBox="1"/>
          <p:nvPr>
            <p:ph idx="1" type="subTitle"/>
          </p:nvPr>
        </p:nvSpPr>
        <p:spPr>
          <a:xfrm>
            <a:off x="454505" y="1397075"/>
            <a:ext cx="8176800" cy="282000"/>
          </a:xfrm>
          <a:prstGeom prst="rect">
            <a:avLst/>
          </a:prstGeom>
        </p:spPr>
        <p:txBody>
          <a:bodyPr anchorCtr="0" anchor="t" bIns="0" lIns="0" spcFirstLastPara="1" rIns="0" wrap="square" tIns="0">
            <a:normAutofit/>
          </a:bodyPr>
          <a:lstStyle>
            <a:lvl1pPr lvl="0">
              <a:lnSpc>
                <a:spcPct val="90000"/>
              </a:lnSpc>
              <a:spcBef>
                <a:spcPts val="0"/>
              </a:spcBef>
              <a:spcAft>
                <a:spcPts val="0"/>
              </a:spcAft>
              <a:buClr>
                <a:schemeClr val="lt1"/>
              </a:buClr>
              <a:buSzPts val="2000"/>
              <a:buFont typeface="Roboto"/>
              <a:buNone/>
              <a:defRPr b="1" sz="2000">
                <a:solidFill>
                  <a:schemeClr val="lt1"/>
                </a:solidFill>
                <a:latin typeface="Roboto"/>
                <a:ea typeface="Roboto"/>
                <a:cs typeface="Roboto"/>
                <a:sym typeface="Roboto"/>
              </a:defRPr>
            </a:lvl1pPr>
            <a:lvl2pPr lvl="1">
              <a:spcBef>
                <a:spcPts val="0"/>
              </a:spcBef>
              <a:spcAft>
                <a:spcPts val="0"/>
              </a:spcAft>
              <a:buClr>
                <a:schemeClr val="lt1"/>
              </a:buClr>
              <a:buSzPts val="1000"/>
              <a:buNone/>
              <a:defRPr>
                <a:solidFill>
                  <a:schemeClr val="lt1"/>
                </a:solidFill>
              </a:defRPr>
            </a:lvl2pPr>
            <a:lvl3pPr lvl="2">
              <a:spcBef>
                <a:spcPts val="0"/>
              </a:spcBef>
              <a:spcAft>
                <a:spcPts val="0"/>
              </a:spcAft>
              <a:buClr>
                <a:schemeClr val="lt1"/>
              </a:buClr>
              <a:buSzPts val="1000"/>
              <a:buNone/>
              <a:defRPr>
                <a:solidFill>
                  <a:schemeClr val="lt1"/>
                </a:solidFill>
              </a:defRPr>
            </a:lvl3pPr>
            <a:lvl4pPr lvl="3">
              <a:spcBef>
                <a:spcPts val="0"/>
              </a:spcBef>
              <a:spcAft>
                <a:spcPts val="0"/>
              </a:spcAft>
              <a:buClr>
                <a:schemeClr val="lt1"/>
              </a:buClr>
              <a:buSzPts val="1000"/>
              <a:buNone/>
              <a:defRPr>
                <a:solidFill>
                  <a:schemeClr val="lt1"/>
                </a:solidFill>
              </a:defRPr>
            </a:lvl4pPr>
            <a:lvl5pPr lvl="4">
              <a:spcBef>
                <a:spcPts val="0"/>
              </a:spcBef>
              <a:spcAft>
                <a:spcPts val="0"/>
              </a:spcAft>
              <a:buClr>
                <a:schemeClr val="lt1"/>
              </a:buClr>
              <a:buSzPts val="1000"/>
              <a:buNone/>
              <a:defRPr>
                <a:solidFill>
                  <a:schemeClr val="lt1"/>
                </a:solidFill>
              </a:defRPr>
            </a:lvl5pPr>
            <a:lvl6pPr lvl="5">
              <a:spcBef>
                <a:spcPts val="0"/>
              </a:spcBef>
              <a:spcAft>
                <a:spcPts val="0"/>
              </a:spcAft>
              <a:buClr>
                <a:schemeClr val="lt1"/>
              </a:buClr>
              <a:buSzPts val="1000"/>
              <a:buNone/>
              <a:defRPr>
                <a:solidFill>
                  <a:schemeClr val="lt1"/>
                </a:solidFill>
              </a:defRPr>
            </a:lvl6pPr>
            <a:lvl7pPr lvl="6">
              <a:spcBef>
                <a:spcPts val="0"/>
              </a:spcBef>
              <a:spcAft>
                <a:spcPts val="0"/>
              </a:spcAft>
              <a:buClr>
                <a:schemeClr val="lt1"/>
              </a:buClr>
              <a:buSzPts val="1000"/>
              <a:buNone/>
              <a:defRPr>
                <a:solidFill>
                  <a:schemeClr val="lt1"/>
                </a:solidFill>
              </a:defRPr>
            </a:lvl7pPr>
            <a:lvl8pPr lvl="7">
              <a:spcBef>
                <a:spcPts val="0"/>
              </a:spcBef>
              <a:spcAft>
                <a:spcPts val="0"/>
              </a:spcAft>
              <a:buClr>
                <a:schemeClr val="lt1"/>
              </a:buClr>
              <a:buSzPts val="1000"/>
              <a:buNone/>
              <a:defRPr>
                <a:solidFill>
                  <a:schemeClr val="lt1"/>
                </a:solidFill>
              </a:defRPr>
            </a:lvl8pPr>
            <a:lvl9pPr lvl="8">
              <a:spcBef>
                <a:spcPts val="0"/>
              </a:spcBef>
              <a:spcAft>
                <a:spcPts val="0"/>
              </a:spcAft>
              <a:buClr>
                <a:schemeClr val="lt1"/>
              </a:buClr>
              <a:buSzPts val="1000"/>
              <a:buNone/>
              <a:defRPr>
                <a:solidFill>
                  <a:schemeClr val="lt1"/>
                </a:solidFill>
              </a:defRPr>
            </a:lvl9pPr>
          </a:lstStyle>
          <a:p/>
        </p:txBody>
      </p:sp>
    </p:spTree>
  </p:cSld>
  <p:clrMapOvr>
    <a:masterClrMapping/>
  </p:clrMapOvr>
  <p:extLst>
    <p:ext uri="{DCECCB84-F9BA-43D5-87BE-67443E8EF086}">
      <p15:sldGuideLst>
        <p15:guide id="1" orient="horz" pos="1656">
          <p15:clr>
            <a:srgbClr val="FA7B17"/>
          </p15:clr>
        </p15:guide>
      </p15:sldGuideLst>
    </p:ext>
  </p:extLst>
</p:sldLayout>
</file>

<file path=ppt/slideLayouts/slideLayout6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9b Content">
  <p:cSld name="CUSTOM_21_1">
    <p:spTree>
      <p:nvGrpSpPr>
        <p:cNvPr id="330" name="Shape 330"/>
        <p:cNvGrpSpPr/>
        <p:nvPr/>
      </p:nvGrpSpPr>
      <p:grpSpPr>
        <a:xfrm>
          <a:off x="0" y="0"/>
          <a:ext cx="0" cy="0"/>
          <a:chOff x="0" y="0"/>
          <a:chExt cx="0" cy="0"/>
        </a:xfrm>
      </p:grpSpPr>
      <p:sp>
        <p:nvSpPr>
          <p:cNvPr id="331" name="Google Shape;331;p61"/>
          <p:cNvSpPr/>
          <p:nvPr>
            <p:ph idx="2" type="pic"/>
          </p:nvPr>
        </p:nvSpPr>
        <p:spPr>
          <a:xfrm>
            <a:off x="342900" y="1290657"/>
            <a:ext cx="2284500" cy="2284500"/>
          </a:xfrm>
          <a:prstGeom prst="ellipse">
            <a:avLst/>
          </a:prstGeom>
          <a:noFill/>
          <a:ln>
            <a:noFill/>
          </a:ln>
        </p:spPr>
      </p:sp>
      <p:pic>
        <p:nvPicPr>
          <p:cNvPr id="332" name="Google Shape;332;p61" title="ASC_logo_symbol_blk.png"/>
          <p:cNvPicPr preferRelativeResize="0"/>
          <p:nvPr/>
        </p:nvPicPr>
        <p:blipFill rotWithShape="1">
          <a:blip r:embed="rId2">
            <a:alphaModFix/>
          </a:blip>
          <a:srcRect b="209" l="0" r="0" t="209"/>
          <a:stretch/>
        </p:blipFill>
        <p:spPr>
          <a:xfrm>
            <a:off x="274320" y="4644530"/>
            <a:ext cx="301752" cy="261518"/>
          </a:xfrm>
          <a:prstGeom prst="rect">
            <a:avLst/>
          </a:prstGeom>
          <a:noFill/>
          <a:ln>
            <a:noFill/>
          </a:ln>
        </p:spPr>
      </p:pic>
      <p:sp>
        <p:nvSpPr>
          <p:cNvPr id="333" name="Google Shape;333;p61"/>
          <p:cNvSpPr txBox="1"/>
          <p:nvPr/>
        </p:nvSpPr>
        <p:spPr>
          <a:xfrm>
            <a:off x="7466844" y="4813648"/>
            <a:ext cx="1362300" cy="92400"/>
          </a:xfrm>
          <a:prstGeom prst="rect">
            <a:avLst/>
          </a:prstGeom>
          <a:noFill/>
          <a:ln>
            <a:noFill/>
          </a:ln>
        </p:spPr>
        <p:txBody>
          <a:bodyPr anchorCtr="0" anchor="t" bIns="0" lIns="0" spcFirstLastPara="1" rIns="0" wrap="square" tIns="0">
            <a:spAutoFit/>
          </a:bodyPr>
          <a:lstStyle/>
          <a:p>
            <a:pPr indent="0" lvl="0" marL="0" rtl="0" algn="r">
              <a:lnSpc>
                <a:spcPct val="100000"/>
              </a:lnSpc>
              <a:spcBef>
                <a:spcPts val="0"/>
              </a:spcBef>
              <a:spcAft>
                <a:spcPts val="0"/>
              </a:spcAft>
              <a:buNone/>
            </a:pPr>
            <a:r>
              <a:rPr lang="en" sz="600">
                <a:latin typeface="Roboto"/>
                <a:ea typeface="Roboto"/>
                <a:cs typeface="Roboto"/>
                <a:sym typeface="Roboto"/>
              </a:rPr>
              <a:t>© Ascension 2025. All rights reserved.</a:t>
            </a:r>
            <a:endParaRPr sz="600">
              <a:latin typeface="Roboto"/>
              <a:ea typeface="Roboto"/>
              <a:cs typeface="Roboto"/>
              <a:sym typeface="Roboto"/>
            </a:endParaRPr>
          </a:p>
        </p:txBody>
      </p:sp>
      <p:cxnSp>
        <p:nvCxnSpPr>
          <p:cNvPr id="334" name="Google Shape;334;p61"/>
          <p:cNvCxnSpPr/>
          <p:nvPr/>
        </p:nvCxnSpPr>
        <p:spPr>
          <a:xfrm>
            <a:off x="293400" y="4486275"/>
            <a:ext cx="8557200" cy="0"/>
          </a:xfrm>
          <a:prstGeom prst="straightConnector1">
            <a:avLst/>
          </a:prstGeom>
          <a:noFill/>
          <a:ln cap="flat" cmpd="sng" w="9525">
            <a:solidFill>
              <a:srgbClr val="000000"/>
            </a:solidFill>
            <a:prstDash val="solid"/>
            <a:miter lim="800000"/>
            <a:headEnd len="sm" w="sm" type="none"/>
            <a:tailEnd len="sm" w="sm" type="none"/>
          </a:ln>
        </p:spPr>
      </p:cxnSp>
      <p:sp>
        <p:nvSpPr>
          <p:cNvPr id="335" name="Google Shape;335;p61"/>
          <p:cNvSpPr txBox="1"/>
          <p:nvPr>
            <p:ph type="title"/>
          </p:nvPr>
        </p:nvSpPr>
        <p:spPr>
          <a:xfrm>
            <a:off x="274325" y="247400"/>
            <a:ext cx="8554800" cy="312300"/>
          </a:xfrm>
          <a:prstGeom prst="rect">
            <a:avLst/>
          </a:prstGeom>
          <a:noFill/>
          <a:ln>
            <a:noFill/>
          </a:ln>
        </p:spPr>
        <p:txBody>
          <a:bodyPr anchorCtr="0" anchor="t" bIns="0" lIns="0" spcFirstLastPara="1" rIns="0" wrap="square" tIns="0">
            <a:spAutoFit/>
          </a:bodyPr>
          <a:lstStyle>
            <a:lvl1pPr lvl="0">
              <a:lnSpc>
                <a:spcPct val="90000"/>
              </a:lnSpc>
              <a:spcBef>
                <a:spcPts val="0"/>
              </a:spcBef>
              <a:spcAft>
                <a:spcPts val="0"/>
              </a:spcAft>
              <a:buClr>
                <a:schemeClr val="dk1"/>
              </a:buClr>
              <a:buSzPts val="2600"/>
              <a:buFont typeface="Roboto Light"/>
              <a:buNone/>
              <a:defRPr sz="2600">
                <a:solidFill>
                  <a:schemeClr val="dk1"/>
                </a:solidFill>
                <a:latin typeface="Roboto Light"/>
                <a:ea typeface="Roboto Light"/>
                <a:cs typeface="Roboto Light"/>
                <a:sym typeface="Roboto Light"/>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336" name="Google Shape;336;p61"/>
          <p:cNvSpPr txBox="1"/>
          <p:nvPr>
            <p:ph idx="3" type="title"/>
          </p:nvPr>
        </p:nvSpPr>
        <p:spPr>
          <a:xfrm>
            <a:off x="2906125" y="2138627"/>
            <a:ext cx="5804400" cy="362700"/>
          </a:xfrm>
          <a:prstGeom prst="rect">
            <a:avLst/>
          </a:prstGeom>
        </p:spPr>
        <p:txBody>
          <a:bodyPr anchorCtr="0" anchor="t" bIns="0" lIns="0" spcFirstLastPara="1" rIns="0" wrap="square" tIns="0">
            <a:spAutoFit/>
          </a:bodyPr>
          <a:lstStyle>
            <a:lvl1pPr lvl="0">
              <a:spcBef>
                <a:spcPts val="0"/>
              </a:spcBef>
              <a:spcAft>
                <a:spcPts val="0"/>
              </a:spcAft>
              <a:buClr>
                <a:schemeClr val="lt2"/>
              </a:buClr>
              <a:buSzPts val="2000"/>
              <a:buFont typeface="Roboto"/>
              <a:buNone/>
              <a:defRPr b="1" sz="2000">
                <a:solidFill>
                  <a:schemeClr val="lt2"/>
                </a:solidFill>
                <a:latin typeface="Roboto"/>
                <a:ea typeface="Roboto"/>
                <a:cs typeface="Roboto"/>
                <a:sym typeface="Roboto"/>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37" name="Google Shape;337;p61"/>
          <p:cNvSpPr txBox="1"/>
          <p:nvPr>
            <p:ph idx="4" type="title"/>
          </p:nvPr>
        </p:nvSpPr>
        <p:spPr>
          <a:xfrm>
            <a:off x="2906125" y="2488422"/>
            <a:ext cx="5804400" cy="189900"/>
          </a:xfrm>
          <a:prstGeom prst="rect">
            <a:avLst/>
          </a:prstGeom>
          <a:noFill/>
          <a:ln>
            <a:noFill/>
          </a:ln>
        </p:spPr>
        <p:txBody>
          <a:bodyPr anchorCtr="0" anchor="t" bIns="0" lIns="0" spcFirstLastPara="1" rIns="0" wrap="square" tIns="0">
            <a:spAutoFit/>
          </a:bodyPr>
          <a:lstStyle>
            <a:lvl1pPr lvl="0">
              <a:spcBef>
                <a:spcPts val="0"/>
              </a:spcBef>
              <a:spcAft>
                <a:spcPts val="0"/>
              </a:spcAft>
              <a:buClr>
                <a:schemeClr val="dk1"/>
              </a:buClr>
              <a:buSzPts val="1400"/>
              <a:buFont typeface="Roboto"/>
              <a:buNone/>
              <a:defRPr b="1">
                <a:solidFill>
                  <a:schemeClr val="dk1"/>
                </a:solidFill>
                <a:latin typeface="Roboto"/>
                <a:ea typeface="Roboto"/>
                <a:cs typeface="Roboto"/>
                <a:sym typeface="Roboto"/>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10 Content">
  <p:cSld name="CUSTOM_2_1_1">
    <p:spTree>
      <p:nvGrpSpPr>
        <p:cNvPr id="338" name="Shape 338"/>
        <p:cNvGrpSpPr/>
        <p:nvPr/>
      </p:nvGrpSpPr>
      <p:grpSpPr>
        <a:xfrm>
          <a:off x="0" y="0"/>
          <a:ext cx="0" cy="0"/>
          <a:chOff x="0" y="0"/>
          <a:chExt cx="0" cy="0"/>
        </a:xfrm>
      </p:grpSpPr>
      <p:sp>
        <p:nvSpPr>
          <p:cNvPr id="339" name="Google Shape;339;p62"/>
          <p:cNvSpPr/>
          <p:nvPr/>
        </p:nvSpPr>
        <p:spPr>
          <a:xfrm>
            <a:off x="4572000" y="0"/>
            <a:ext cx="4572000" cy="5143500"/>
          </a:xfrm>
          <a:prstGeom prst="rect">
            <a:avLst/>
          </a:prstGeom>
          <a:solidFill>
            <a:schemeClr val="accent3"/>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rgbClr val="FFFFFF"/>
              </a:solidFill>
              <a:latin typeface="Calibri"/>
              <a:ea typeface="Calibri"/>
              <a:cs typeface="Calibri"/>
              <a:sym typeface="Calibri"/>
            </a:endParaRPr>
          </a:p>
        </p:txBody>
      </p:sp>
      <p:pic>
        <p:nvPicPr>
          <p:cNvPr id="340" name="Google Shape;340;p62" title="ASC_logo_symbol_blk.png"/>
          <p:cNvPicPr preferRelativeResize="0"/>
          <p:nvPr/>
        </p:nvPicPr>
        <p:blipFill rotWithShape="1">
          <a:blip r:embed="rId2">
            <a:alphaModFix/>
          </a:blip>
          <a:srcRect b="209" l="0" r="0" t="209"/>
          <a:stretch/>
        </p:blipFill>
        <p:spPr>
          <a:xfrm>
            <a:off x="274320" y="4644530"/>
            <a:ext cx="301752" cy="261518"/>
          </a:xfrm>
          <a:prstGeom prst="rect">
            <a:avLst/>
          </a:prstGeom>
          <a:noFill/>
          <a:ln>
            <a:noFill/>
          </a:ln>
        </p:spPr>
      </p:pic>
      <p:sp>
        <p:nvSpPr>
          <p:cNvPr id="341" name="Google Shape;341;p62"/>
          <p:cNvSpPr txBox="1"/>
          <p:nvPr/>
        </p:nvSpPr>
        <p:spPr>
          <a:xfrm>
            <a:off x="7466844" y="4813648"/>
            <a:ext cx="1362300" cy="92400"/>
          </a:xfrm>
          <a:prstGeom prst="rect">
            <a:avLst/>
          </a:prstGeom>
          <a:noFill/>
          <a:ln>
            <a:noFill/>
          </a:ln>
        </p:spPr>
        <p:txBody>
          <a:bodyPr anchorCtr="0" anchor="t" bIns="0" lIns="0" spcFirstLastPara="1" rIns="0" wrap="square" tIns="0">
            <a:spAutoFit/>
          </a:bodyPr>
          <a:lstStyle/>
          <a:p>
            <a:pPr indent="0" lvl="0" marL="0" rtl="0" algn="r">
              <a:lnSpc>
                <a:spcPct val="100000"/>
              </a:lnSpc>
              <a:spcBef>
                <a:spcPts val="0"/>
              </a:spcBef>
              <a:spcAft>
                <a:spcPts val="0"/>
              </a:spcAft>
              <a:buNone/>
            </a:pPr>
            <a:r>
              <a:rPr lang="en" sz="600">
                <a:solidFill>
                  <a:schemeClr val="dk1"/>
                </a:solidFill>
                <a:latin typeface="Roboto"/>
                <a:ea typeface="Roboto"/>
                <a:cs typeface="Roboto"/>
                <a:sym typeface="Roboto"/>
              </a:rPr>
              <a:t>© Ascension 2025. All rights reserved.</a:t>
            </a:r>
            <a:endParaRPr sz="600">
              <a:solidFill>
                <a:schemeClr val="dk1"/>
              </a:solidFill>
              <a:latin typeface="Roboto"/>
              <a:ea typeface="Roboto"/>
              <a:cs typeface="Roboto"/>
              <a:sym typeface="Roboto"/>
            </a:endParaRPr>
          </a:p>
        </p:txBody>
      </p:sp>
      <p:cxnSp>
        <p:nvCxnSpPr>
          <p:cNvPr id="342" name="Google Shape;342;p62"/>
          <p:cNvCxnSpPr/>
          <p:nvPr/>
        </p:nvCxnSpPr>
        <p:spPr>
          <a:xfrm>
            <a:off x="293400" y="4486275"/>
            <a:ext cx="3993000" cy="0"/>
          </a:xfrm>
          <a:prstGeom prst="straightConnector1">
            <a:avLst/>
          </a:prstGeom>
          <a:noFill/>
          <a:ln cap="flat" cmpd="sng" w="9525">
            <a:solidFill>
              <a:schemeClr val="dk1"/>
            </a:solidFill>
            <a:prstDash val="solid"/>
            <a:miter lim="800000"/>
            <a:headEnd len="sm" w="sm" type="none"/>
            <a:tailEnd len="sm" w="sm" type="none"/>
          </a:ln>
        </p:spPr>
      </p:cxnSp>
      <p:sp>
        <p:nvSpPr>
          <p:cNvPr id="343" name="Google Shape;343;p62"/>
          <p:cNvSpPr txBox="1"/>
          <p:nvPr>
            <p:ph idx="1" type="body"/>
          </p:nvPr>
        </p:nvSpPr>
        <p:spPr>
          <a:xfrm>
            <a:off x="274325" y="832900"/>
            <a:ext cx="4012200" cy="3105600"/>
          </a:xfrm>
          <a:prstGeom prst="rect">
            <a:avLst/>
          </a:prstGeom>
        </p:spPr>
        <p:txBody>
          <a:bodyPr anchorCtr="0" anchor="t" bIns="0" lIns="0" spcFirstLastPara="1" rIns="0" wrap="square" tIns="0">
            <a:spAutoFit/>
          </a:bodyPr>
          <a:lstStyle>
            <a:lvl1pPr indent="-292100" lvl="0" marL="457200">
              <a:spcBef>
                <a:spcPts val="0"/>
              </a:spcBef>
              <a:spcAft>
                <a:spcPts val="0"/>
              </a:spcAft>
              <a:buSzPts val="1000"/>
              <a:buFont typeface="Roboto"/>
              <a:buChar char="●"/>
              <a:defRPr>
                <a:latin typeface="Roboto"/>
                <a:ea typeface="Roboto"/>
                <a:cs typeface="Roboto"/>
                <a:sym typeface="Roboto"/>
              </a:defRPr>
            </a:lvl1pPr>
            <a:lvl2pPr indent="-292100" lvl="1" marL="914400">
              <a:spcBef>
                <a:spcPts val="0"/>
              </a:spcBef>
              <a:spcAft>
                <a:spcPts val="0"/>
              </a:spcAft>
              <a:buSzPts val="1000"/>
              <a:buFont typeface="Roboto"/>
              <a:buChar char="○"/>
              <a:defRPr>
                <a:latin typeface="Roboto"/>
                <a:ea typeface="Roboto"/>
                <a:cs typeface="Roboto"/>
                <a:sym typeface="Roboto"/>
              </a:defRPr>
            </a:lvl2pPr>
            <a:lvl3pPr indent="-292100" lvl="2" marL="1371600">
              <a:spcBef>
                <a:spcPts val="0"/>
              </a:spcBef>
              <a:spcAft>
                <a:spcPts val="0"/>
              </a:spcAft>
              <a:buSzPts val="1000"/>
              <a:buFont typeface="Roboto"/>
              <a:buChar char="■"/>
              <a:defRPr>
                <a:latin typeface="Roboto"/>
                <a:ea typeface="Roboto"/>
                <a:cs typeface="Roboto"/>
                <a:sym typeface="Roboto"/>
              </a:defRPr>
            </a:lvl3pPr>
            <a:lvl4pPr indent="-292100" lvl="3" marL="1828800">
              <a:spcBef>
                <a:spcPts val="0"/>
              </a:spcBef>
              <a:spcAft>
                <a:spcPts val="0"/>
              </a:spcAft>
              <a:buSzPts val="1000"/>
              <a:buFont typeface="Roboto"/>
              <a:buChar char="●"/>
              <a:defRPr>
                <a:latin typeface="Roboto"/>
                <a:ea typeface="Roboto"/>
                <a:cs typeface="Roboto"/>
                <a:sym typeface="Roboto"/>
              </a:defRPr>
            </a:lvl4pPr>
            <a:lvl5pPr indent="-292100" lvl="4" marL="2286000">
              <a:spcBef>
                <a:spcPts val="0"/>
              </a:spcBef>
              <a:spcAft>
                <a:spcPts val="0"/>
              </a:spcAft>
              <a:buSzPts val="1000"/>
              <a:buFont typeface="Roboto"/>
              <a:buChar char="○"/>
              <a:defRPr>
                <a:latin typeface="Roboto"/>
                <a:ea typeface="Roboto"/>
                <a:cs typeface="Roboto"/>
                <a:sym typeface="Roboto"/>
              </a:defRPr>
            </a:lvl5pPr>
            <a:lvl6pPr indent="-292100" lvl="5" marL="2743200">
              <a:spcBef>
                <a:spcPts val="0"/>
              </a:spcBef>
              <a:spcAft>
                <a:spcPts val="0"/>
              </a:spcAft>
              <a:buSzPts val="1000"/>
              <a:buFont typeface="Roboto"/>
              <a:buChar char="■"/>
              <a:defRPr>
                <a:latin typeface="Roboto"/>
                <a:ea typeface="Roboto"/>
                <a:cs typeface="Roboto"/>
                <a:sym typeface="Roboto"/>
              </a:defRPr>
            </a:lvl6pPr>
            <a:lvl7pPr indent="-292100" lvl="6" marL="3200400">
              <a:spcBef>
                <a:spcPts val="0"/>
              </a:spcBef>
              <a:spcAft>
                <a:spcPts val="0"/>
              </a:spcAft>
              <a:buSzPts val="1000"/>
              <a:buFont typeface="Roboto"/>
              <a:buChar char="●"/>
              <a:defRPr>
                <a:latin typeface="Roboto"/>
                <a:ea typeface="Roboto"/>
                <a:cs typeface="Roboto"/>
                <a:sym typeface="Roboto"/>
              </a:defRPr>
            </a:lvl7pPr>
            <a:lvl8pPr indent="-292100" lvl="7" marL="3657600">
              <a:spcBef>
                <a:spcPts val="0"/>
              </a:spcBef>
              <a:spcAft>
                <a:spcPts val="0"/>
              </a:spcAft>
              <a:buSzPts val="1000"/>
              <a:buFont typeface="Roboto"/>
              <a:buChar char="○"/>
              <a:defRPr>
                <a:latin typeface="Roboto"/>
                <a:ea typeface="Roboto"/>
                <a:cs typeface="Roboto"/>
                <a:sym typeface="Roboto"/>
              </a:defRPr>
            </a:lvl8pPr>
            <a:lvl9pPr indent="-292100" lvl="8" marL="4114800">
              <a:spcBef>
                <a:spcPts val="0"/>
              </a:spcBef>
              <a:spcAft>
                <a:spcPts val="0"/>
              </a:spcAft>
              <a:buSzPts val="1000"/>
              <a:buFont typeface="Roboto"/>
              <a:buChar char="■"/>
              <a:defRPr>
                <a:latin typeface="Roboto"/>
                <a:ea typeface="Roboto"/>
                <a:cs typeface="Roboto"/>
                <a:sym typeface="Roboto"/>
              </a:defRPr>
            </a:lvl9pPr>
          </a:lstStyle>
          <a:p/>
        </p:txBody>
      </p:sp>
      <p:sp>
        <p:nvSpPr>
          <p:cNvPr id="344" name="Google Shape;344;p62"/>
          <p:cNvSpPr txBox="1"/>
          <p:nvPr>
            <p:ph type="title"/>
          </p:nvPr>
        </p:nvSpPr>
        <p:spPr>
          <a:xfrm>
            <a:off x="274325" y="247400"/>
            <a:ext cx="4012200" cy="312300"/>
          </a:xfrm>
          <a:prstGeom prst="rect">
            <a:avLst/>
          </a:prstGeom>
        </p:spPr>
        <p:txBody>
          <a:bodyPr anchorCtr="0" anchor="b" bIns="0" lIns="0" spcFirstLastPara="1" rIns="0" wrap="square" tIns="0">
            <a:noAutofit/>
          </a:bodyPr>
          <a:lstStyle>
            <a:lvl1pPr lvl="0">
              <a:lnSpc>
                <a:spcPct val="90000"/>
              </a:lnSpc>
              <a:spcBef>
                <a:spcPts val="0"/>
              </a:spcBef>
              <a:spcAft>
                <a:spcPts val="0"/>
              </a:spcAft>
              <a:buClr>
                <a:schemeClr val="dk1"/>
              </a:buClr>
              <a:buSzPts val="2600"/>
              <a:buFont typeface="Roboto Light"/>
              <a:buNone/>
              <a:defRPr sz="2600">
                <a:solidFill>
                  <a:schemeClr val="dk1"/>
                </a:solidFill>
                <a:latin typeface="Roboto Light"/>
                <a:ea typeface="Roboto Light"/>
                <a:cs typeface="Roboto Light"/>
                <a:sym typeface="Roboto Light"/>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11 Content">
  <p:cSld name="CUSTOM_2_1_1_1">
    <p:spTree>
      <p:nvGrpSpPr>
        <p:cNvPr id="345" name="Shape 345"/>
        <p:cNvGrpSpPr/>
        <p:nvPr/>
      </p:nvGrpSpPr>
      <p:grpSpPr>
        <a:xfrm>
          <a:off x="0" y="0"/>
          <a:ext cx="0" cy="0"/>
          <a:chOff x="0" y="0"/>
          <a:chExt cx="0" cy="0"/>
        </a:xfrm>
      </p:grpSpPr>
      <p:sp>
        <p:nvSpPr>
          <p:cNvPr id="346" name="Google Shape;346;p63"/>
          <p:cNvSpPr/>
          <p:nvPr/>
        </p:nvSpPr>
        <p:spPr>
          <a:xfrm>
            <a:off x="4572000" y="0"/>
            <a:ext cx="4572000" cy="5143500"/>
          </a:xfrm>
          <a:prstGeom prst="rect">
            <a:avLst/>
          </a:prstGeom>
          <a:solidFill>
            <a:schemeClr val="accent5"/>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rgbClr val="FFFFFF"/>
              </a:solidFill>
              <a:latin typeface="Calibri"/>
              <a:ea typeface="Calibri"/>
              <a:cs typeface="Calibri"/>
              <a:sym typeface="Calibri"/>
            </a:endParaRPr>
          </a:p>
        </p:txBody>
      </p:sp>
      <p:pic>
        <p:nvPicPr>
          <p:cNvPr id="347" name="Google Shape;347;p63" title="ASC_logo_symbol_blk.png"/>
          <p:cNvPicPr preferRelativeResize="0"/>
          <p:nvPr/>
        </p:nvPicPr>
        <p:blipFill rotWithShape="1">
          <a:blip r:embed="rId2">
            <a:alphaModFix/>
          </a:blip>
          <a:srcRect b="209" l="0" r="0" t="209"/>
          <a:stretch/>
        </p:blipFill>
        <p:spPr>
          <a:xfrm>
            <a:off x="274320" y="4644530"/>
            <a:ext cx="301752" cy="261518"/>
          </a:xfrm>
          <a:prstGeom prst="rect">
            <a:avLst/>
          </a:prstGeom>
          <a:noFill/>
          <a:ln>
            <a:noFill/>
          </a:ln>
        </p:spPr>
      </p:pic>
      <p:sp>
        <p:nvSpPr>
          <p:cNvPr id="348" name="Google Shape;348;p63"/>
          <p:cNvSpPr txBox="1"/>
          <p:nvPr/>
        </p:nvSpPr>
        <p:spPr>
          <a:xfrm>
            <a:off x="7466844" y="4813648"/>
            <a:ext cx="1362300" cy="92400"/>
          </a:xfrm>
          <a:prstGeom prst="rect">
            <a:avLst/>
          </a:prstGeom>
          <a:noFill/>
          <a:ln>
            <a:noFill/>
          </a:ln>
        </p:spPr>
        <p:txBody>
          <a:bodyPr anchorCtr="0" anchor="t" bIns="0" lIns="0" spcFirstLastPara="1" rIns="0" wrap="square" tIns="0">
            <a:spAutoFit/>
          </a:bodyPr>
          <a:lstStyle/>
          <a:p>
            <a:pPr indent="0" lvl="0" marL="0" rtl="0" algn="r">
              <a:lnSpc>
                <a:spcPct val="100000"/>
              </a:lnSpc>
              <a:spcBef>
                <a:spcPts val="0"/>
              </a:spcBef>
              <a:spcAft>
                <a:spcPts val="0"/>
              </a:spcAft>
              <a:buNone/>
            </a:pPr>
            <a:r>
              <a:rPr lang="en" sz="600">
                <a:solidFill>
                  <a:schemeClr val="dk1"/>
                </a:solidFill>
                <a:latin typeface="Roboto"/>
                <a:ea typeface="Roboto"/>
                <a:cs typeface="Roboto"/>
                <a:sym typeface="Roboto"/>
              </a:rPr>
              <a:t>© Ascension 2025. All rights reserved.</a:t>
            </a:r>
            <a:endParaRPr sz="600">
              <a:solidFill>
                <a:schemeClr val="dk1"/>
              </a:solidFill>
              <a:latin typeface="Roboto"/>
              <a:ea typeface="Roboto"/>
              <a:cs typeface="Roboto"/>
              <a:sym typeface="Roboto"/>
            </a:endParaRPr>
          </a:p>
        </p:txBody>
      </p:sp>
      <p:cxnSp>
        <p:nvCxnSpPr>
          <p:cNvPr id="349" name="Google Shape;349;p63"/>
          <p:cNvCxnSpPr/>
          <p:nvPr/>
        </p:nvCxnSpPr>
        <p:spPr>
          <a:xfrm>
            <a:off x="293400" y="4486275"/>
            <a:ext cx="3993000" cy="0"/>
          </a:xfrm>
          <a:prstGeom prst="straightConnector1">
            <a:avLst/>
          </a:prstGeom>
          <a:noFill/>
          <a:ln cap="flat" cmpd="sng" w="9525">
            <a:solidFill>
              <a:schemeClr val="dk1"/>
            </a:solidFill>
            <a:prstDash val="solid"/>
            <a:miter lim="800000"/>
            <a:headEnd len="sm" w="sm" type="none"/>
            <a:tailEnd len="sm" w="sm" type="none"/>
          </a:ln>
        </p:spPr>
      </p:cxnSp>
      <p:sp>
        <p:nvSpPr>
          <p:cNvPr id="350" name="Google Shape;350;p63"/>
          <p:cNvSpPr txBox="1"/>
          <p:nvPr>
            <p:ph idx="1" type="body"/>
          </p:nvPr>
        </p:nvSpPr>
        <p:spPr>
          <a:xfrm>
            <a:off x="274325" y="832900"/>
            <a:ext cx="4012200" cy="3105600"/>
          </a:xfrm>
          <a:prstGeom prst="rect">
            <a:avLst/>
          </a:prstGeom>
        </p:spPr>
        <p:txBody>
          <a:bodyPr anchorCtr="0" anchor="t" bIns="0" lIns="0" spcFirstLastPara="1" rIns="0" wrap="square" tIns="0">
            <a:spAutoFit/>
          </a:bodyPr>
          <a:lstStyle>
            <a:lvl1pPr indent="-292100" lvl="0" marL="457200">
              <a:spcBef>
                <a:spcPts val="0"/>
              </a:spcBef>
              <a:spcAft>
                <a:spcPts val="0"/>
              </a:spcAft>
              <a:buSzPts val="1000"/>
              <a:buFont typeface="Roboto"/>
              <a:buChar char="●"/>
              <a:defRPr>
                <a:latin typeface="Roboto"/>
                <a:ea typeface="Roboto"/>
                <a:cs typeface="Roboto"/>
                <a:sym typeface="Roboto"/>
              </a:defRPr>
            </a:lvl1pPr>
            <a:lvl2pPr indent="-292100" lvl="1" marL="914400">
              <a:spcBef>
                <a:spcPts val="0"/>
              </a:spcBef>
              <a:spcAft>
                <a:spcPts val="0"/>
              </a:spcAft>
              <a:buSzPts val="1000"/>
              <a:buFont typeface="Roboto"/>
              <a:buChar char="○"/>
              <a:defRPr>
                <a:latin typeface="Roboto"/>
                <a:ea typeface="Roboto"/>
                <a:cs typeface="Roboto"/>
                <a:sym typeface="Roboto"/>
              </a:defRPr>
            </a:lvl2pPr>
            <a:lvl3pPr indent="-292100" lvl="2" marL="1371600">
              <a:spcBef>
                <a:spcPts val="0"/>
              </a:spcBef>
              <a:spcAft>
                <a:spcPts val="0"/>
              </a:spcAft>
              <a:buSzPts val="1000"/>
              <a:buFont typeface="Roboto"/>
              <a:buChar char="■"/>
              <a:defRPr>
                <a:latin typeface="Roboto"/>
                <a:ea typeface="Roboto"/>
                <a:cs typeface="Roboto"/>
                <a:sym typeface="Roboto"/>
              </a:defRPr>
            </a:lvl3pPr>
            <a:lvl4pPr indent="-292100" lvl="3" marL="1828800">
              <a:spcBef>
                <a:spcPts val="0"/>
              </a:spcBef>
              <a:spcAft>
                <a:spcPts val="0"/>
              </a:spcAft>
              <a:buSzPts val="1000"/>
              <a:buFont typeface="Roboto"/>
              <a:buChar char="●"/>
              <a:defRPr>
                <a:latin typeface="Roboto"/>
                <a:ea typeface="Roboto"/>
                <a:cs typeface="Roboto"/>
                <a:sym typeface="Roboto"/>
              </a:defRPr>
            </a:lvl4pPr>
            <a:lvl5pPr indent="-292100" lvl="4" marL="2286000">
              <a:spcBef>
                <a:spcPts val="0"/>
              </a:spcBef>
              <a:spcAft>
                <a:spcPts val="0"/>
              </a:spcAft>
              <a:buSzPts val="1000"/>
              <a:buFont typeface="Roboto"/>
              <a:buChar char="○"/>
              <a:defRPr>
                <a:latin typeface="Roboto"/>
                <a:ea typeface="Roboto"/>
                <a:cs typeface="Roboto"/>
                <a:sym typeface="Roboto"/>
              </a:defRPr>
            </a:lvl5pPr>
            <a:lvl6pPr indent="-292100" lvl="5" marL="2743200">
              <a:spcBef>
                <a:spcPts val="0"/>
              </a:spcBef>
              <a:spcAft>
                <a:spcPts val="0"/>
              </a:spcAft>
              <a:buSzPts val="1000"/>
              <a:buFont typeface="Roboto"/>
              <a:buChar char="■"/>
              <a:defRPr>
                <a:latin typeface="Roboto"/>
                <a:ea typeface="Roboto"/>
                <a:cs typeface="Roboto"/>
                <a:sym typeface="Roboto"/>
              </a:defRPr>
            </a:lvl6pPr>
            <a:lvl7pPr indent="-292100" lvl="6" marL="3200400">
              <a:spcBef>
                <a:spcPts val="0"/>
              </a:spcBef>
              <a:spcAft>
                <a:spcPts val="0"/>
              </a:spcAft>
              <a:buSzPts val="1000"/>
              <a:buFont typeface="Roboto"/>
              <a:buChar char="●"/>
              <a:defRPr>
                <a:latin typeface="Roboto"/>
                <a:ea typeface="Roboto"/>
                <a:cs typeface="Roboto"/>
                <a:sym typeface="Roboto"/>
              </a:defRPr>
            </a:lvl7pPr>
            <a:lvl8pPr indent="-292100" lvl="7" marL="3657600">
              <a:spcBef>
                <a:spcPts val="0"/>
              </a:spcBef>
              <a:spcAft>
                <a:spcPts val="0"/>
              </a:spcAft>
              <a:buSzPts val="1000"/>
              <a:buFont typeface="Roboto"/>
              <a:buChar char="○"/>
              <a:defRPr>
                <a:latin typeface="Roboto"/>
                <a:ea typeface="Roboto"/>
                <a:cs typeface="Roboto"/>
                <a:sym typeface="Roboto"/>
              </a:defRPr>
            </a:lvl8pPr>
            <a:lvl9pPr indent="-292100" lvl="8" marL="4114800">
              <a:spcBef>
                <a:spcPts val="0"/>
              </a:spcBef>
              <a:spcAft>
                <a:spcPts val="0"/>
              </a:spcAft>
              <a:buSzPts val="1000"/>
              <a:buFont typeface="Roboto"/>
              <a:buChar char="■"/>
              <a:defRPr>
                <a:latin typeface="Roboto"/>
                <a:ea typeface="Roboto"/>
                <a:cs typeface="Roboto"/>
                <a:sym typeface="Roboto"/>
              </a:defRPr>
            </a:lvl9pPr>
          </a:lstStyle>
          <a:p/>
        </p:txBody>
      </p:sp>
      <p:sp>
        <p:nvSpPr>
          <p:cNvPr id="351" name="Google Shape;351;p63"/>
          <p:cNvSpPr txBox="1"/>
          <p:nvPr>
            <p:ph type="title"/>
          </p:nvPr>
        </p:nvSpPr>
        <p:spPr>
          <a:xfrm>
            <a:off x="274325" y="247400"/>
            <a:ext cx="4012200" cy="312300"/>
          </a:xfrm>
          <a:prstGeom prst="rect">
            <a:avLst/>
          </a:prstGeom>
        </p:spPr>
        <p:txBody>
          <a:bodyPr anchorCtr="0" anchor="b" bIns="0" lIns="0" spcFirstLastPara="1" rIns="0" wrap="square" tIns="0">
            <a:noAutofit/>
          </a:bodyPr>
          <a:lstStyle>
            <a:lvl1pPr lvl="0">
              <a:lnSpc>
                <a:spcPct val="90000"/>
              </a:lnSpc>
              <a:spcBef>
                <a:spcPts val="0"/>
              </a:spcBef>
              <a:spcAft>
                <a:spcPts val="0"/>
              </a:spcAft>
              <a:buClr>
                <a:schemeClr val="dk1"/>
              </a:buClr>
              <a:buSzPts val="2600"/>
              <a:buFont typeface="Roboto Light"/>
              <a:buNone/>
              <a:defRPr sz="2600">
                <a:solidFill>
                  <a:schemeClr val="dk1"/>
                </a:solidFill>
                <a:latin typeface="Roboto Light"/>
                <a:ea typeface="Roboto Light"/>
                <a:cs typeface="Roboto Light"/>
                <a:sym typeface="Roboto Light"/>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12 Content">
  <p:cSld name="CUSTOM_2_1_1_1_1">
    <p:spTree>
      <p:nvGrpSpPr>
        <p:cNvPr id="352" name="Shape 352"/>
        <p:cNvGrpSpPr/>
        <p:nvPr/>
      </p:nvGrpSpPr>
      <p:grpSpPr>
        <a:xfrm>
          <a:off x="0" y="0"/>
          <a:ext cx="0" cy="0"/>
          <a:chOff x="0" y="0"/>
          <a:chExt cx="0" cy="0"/>
        </a:xfrm>
      </p:grpSpPr>
      <p:sp>
        <p:nvSpPr>
          <p:cNvPr id="353" name="Google Shape;353;p64"/>
          <p:cNvSpPr/>
          <p:nvPr/>
        </p:nvSpPr>
        <p:spPr>
          <a:xfrm>
            <a:off x="4572000" y="0"/>
            <a:ext cx="4572000" cy="5143500"/>
          </a:xfrm>
          <a:prstGeom prst="rect">
            <a:avLst/>
          </a:prstGeom>
          <a:solidFill>
            <a:schemeClr val="accent4"/>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rgbClr val="FFFFFF"/>
              </a:solidFill>
              <a:latin typeface="Calibri"/>
              <a:ea typeface="Calibri"/>
              <a:cs typeface="Calibri"/>
              <a:sym typeface="Calibri"/>
            </a:endParaRPr>
          </a:p>
        </p:txBody>
      </p:sp>
      <p:pic>
        <p:nvPicPr>
          <p:cNvPr id="354" name="Google Shape;354;p64" title="ASC_logo_symbol_blk.png"/>
          <p:cNvPicPr preferRelativeResize="0"/>
          <p:nvPr/>
        </p:nvPicPr>
        <p:blipFill rotWithShape="1">
          <a:blip r:embed="rId2">
            <a:alphaModFix/>
          </a:blip>
          <a:srcRect b="209" l="0" r="0" t="209"/>
          <a:stretch/>
        </p:blipFill>
        <p:spPr>
          <a:xfrm>
            <a:off x="274320" y="4644530"/>
            <a:ext cx="301752" cy="261518"/>
          </a:xfrm>
          <a:prstGeom prst="rect">
            <a:avLst/>
          </a:prstGeom>
          <a:noFill/>
          <a:ln>
            <a:noFill/>
          </a:ln>
        </p:spPr>
      </p:pic>
      <p:sp>
        <p:nvSpPr>
          <p:cNvPr id="355" name="Google Shape;355;p64"/>
          <p:cNvSpPr txBox="1"/>
          <p:nvPr/>
        </p:nvSpPr>
        <p:spPr>
          <a:xfrm>
            <a:off x="7466844" y="4813648"/>
            <a:ext cx="1362300" cy="92400"/>
          </a:xfrm>
          <a:prstGeom prst="rect">
            <a:avLst/>
          </a:prstGeom>
          <a:noFill/>
          <a:ln>
            <a:noFill/>
          </a:ln>
        </p:spPr>
        <p:txBody>
          <a:bodyPr anchorCtr="0" anchor="t" bIns="0" lIns="0" spcFirstLastPara="1" rIns="0" wrap="square" tIns="0">
            <a:spAutoFit/>
          </a:bodyPr>
          <a:lstStyle/>
          <a:p>
            <a:pPr indent="0" lvl="0" marL="0" rtl="0" algn="r">
              <a:lnSpc>
                <a:spcPct val="100000"/>
              </a:lnSpc>
              <a:spcBef>
                <a:spcPts val="0"/>
              </a:spcBef>
              <a:spcAft>
                <a:spcPts val="0"/>
              </a:spcAft>
              <a:buNone/>
            </a:pPr>
            <a:r>
              <a:rPr lang="en" sz="600">
                <a:solidFill>
                  <a:schemeClr val="dk1"/>
                </a:solidFill>
                <a:latin typeface="Roboto"/>
                <a:ea typeface="Roboto"/>
                <a:cs typeface="Roboto"/>
                <a:sym typeface="Roboto"/>
              </a:rPr>
              <a:t>© Ascension 2025. All rights reserved.</a:t>
            </a:r>
            <a:endParaRPr sz="600">
              <a:solidFill>
                <a:schemeClr val="dk1"/>
              </a:solidFill>
              <a:latin typeface="Roboto"/>
              <a:ea typeface="Roboto"/>
              <a:cs typeface="Roboto"/>
              <a:sym typeface="Roboto"/>
            </a:endParaRPr>
          </a:p>
        </p:txBody>
      </p:sp>
      <p:cxnSp>
        <p:nvCxnSpPr>
          <p:cNvPr id="356" name="Google Shape;356;p64"/>
          <p:cNvCxnSpPr/>
          <p:nvPr/>
        </p:nvCxnSpPr>
        <p:spPr>
          <a:xfrm>
            <a:off x="293400" y="4486275"/>
            <a:ext cx="3993000" cy="0"/>
          </a:xfrm>
          <a:prstGeom prst="straightConnector1">
            <a:avLst/>
          </a:prstGeom>
          <a:noFill/>
          <a:ln cap="flat" cmpd="sng" w="9525">
            <a:solidFill>
              <a:schemeClr val="dk1"/>
            </a:solidFill>
            <a:prstDash val="solid"/>
            <a:miter lim="800000"/>
            <a:headEnd len="sm" w="sm" type="none"/>
            <a:tailEnd len="sm" w="sm" type="none"/>
          </a:ln>
        </p:spPr>
      </p:cxnSp>
      <p:sp>
        <p:nvSpPr>
          <p:cNvPr id="357" name="Google Shape;357;p64"/>
          <p:cNvSpPr txBox="1"/>
          <p:nvPr>
            <p:ph idx="1" type="body"/>
          </p:nvPr>
        </p:nvSpPr>
        <p:spPr>
          <a:xfrm>
            <a:off x="274325" y="832900"/>
            <a:ext cx="4012200" cy="3105600"/>
          </a:xfrm>
          <a:prstGeom prst="rect">
            <a:avLst/>
          </a:prstGeom>
        </p:spPr>
        <p:txBody>
          <a:bodyPr anchorCtr="0" anchor="t" bIns="0" lIns="0" spcFirstLastPara="1" rIns="0" wrap="square" tIns="0">
            <a:spAutoFit/>
          </a:bodyPr>
          <a:lstStyle>
            <a:lvl1pPr indent="-292100" lvl="0" marL="457200">
              <a:spcBef>
                <a:spcPts val="0"/>
              </a:spcBef>
              <a:spcAft>
                <a:spcPts val="0"/>
              </a:spcAft>
              <a:buSzPts val="1000"/>
              <a:buFont typeface="Roboto"/>
              <a:buChar char="●"/>
              <a:defRPr>
                <a:latin typeface="Roboto"/>
                <a:ea typeface="Roboto"/>
                <a:cs typeface="Roboto"/>
                <a:sym typeface="Roboto"/>
              </a:defRPr>
            </a:lvl1pPr>
            <a:lvl2pPr indent="-292100" lvl="1" marL="914400">
              <a:spcBef>
                <a:spcPts val="0"/>
              </a:spcBef>
              <a:spcAft>
                <a:spcPts val="0"/>
              </a:spcAft>
              <a:buSzPts val="1000"/>
              <a:buFont typeface="Roboto"/>
              <a:buChar char="○"/>
              <a:defRPr>
                <a:latin typeface="Roboto"/>
                <a:ea typeface="Roboto"/>
                <a:cs typeface="Roboto"/>
                <a:sym typeface="Roboto"/>
              </a:defRPr>
            </a:lvl2pPr>
            <a:lvl3pPr indent="-292100" lvl="2" marL="1371600">
              <a:spcBef>
                <a:spcPts val="0"/>
              </a:spcBef>
              <a:spcAft>
                <a:spcPts val="0"/>
              </a:spcAft>
              <a:buSzPts val="1000"/>
              <a:buFont typeface="Roboto"/>
              <a:buChar char="■"/>
              <a:defRPr>
                <a:latin typeface="Roboto"/>
                <a:ea typeface="Roboto"/>
                <a:cs typeface="Roboto"/>
                <a:sym typeface="Roboto"/>
              </a:defRPr>
            </a:lvl3pPr>
            <a:lvl4pPr indent="-292100" lvl="3" marL="1828800">
              <a:spcBef>
                <a:spcPts val="0"/>
              </a:spcBef>
              <a:spcAft>
                <a:spcPts val="0"/>
              </a:spcAft>
              <a:buSzPts val="1000"/>
              <a:buFont typeface="Roboto"/>
              <a:buChar char="●"/>
              <a:defRPr>
                <a:latin typeface="Roboto"/>
                <a:ea typeface="Roboto"/>
                <a:cs typeface="Roboto"/>
                <a:sym typeface="Roboto"/>
              </a:defRPr>
            </a:lvl4pPr>
            <a:lvl5pPr indent="-292100" lvl="4" marL="2286000">
              <a:spcBef>
                <a:spcPts val="0"/>
              </a:spcBef>
              <a:spcAft>
                <a:spcPts val="0"/>
              </a:spcAft>
              <a:buSzPts val="1000"/>
              <a:buFont typeface="Roboto"/>
              <a:buChar char="○"/>
              <a:defRPr>
                <a:latin typeface="Roboto"/>
                <a:ea typeface="Roboto"/>
                <a:cs typeface="Roboto"/>
                <a:sym typeface="Roboto"/>
              </a:defRPr>
            </a:lvl5pPr>
            <a:lvl6pPr indent="-292100" lvl="5" marL="2743200">
              <a:spcBef>
                <a:spcPts val="0"/>
              </a:spcBef>
              <a:spcAft>
                <a:spcPts val="0"/>
              </a:spcAft>
              <a:buSzPts val="1000"/>
              <a:buFont typeface="Roboto"/>
              <a:buChar char="■"/>
              <a:defRPr>
                <a:latin typeface="Roboto"/>
                <a:ea typeface="Roboto"/>
                <a:cs typeface="Roboto"/>
                <a:sym typeface="Roboto"/>
              </a:defRPr>
            </a:lvl6pPr>
            <a:lvl7pPr indent="-292100" lvl="6" marL="3200400">
              <a:spcBef>
                <a:spcPts val="0"/>
              </a:spcBef>
              <a:spcAft>
                <a:spcPts val="0"/>
              </a:spcAft>
              <a:buSzPts val="1000"/>
              <a:buFont typeface="Roboto"/>
              <a:buChar char="●"/>
              <a:defRPr>
                <a:latin typeface="Roboto"/>
                <a:ea typeface="Roboto"/>
                <a:cs typeface="Roboto"/>
                <a:sym typeface="Roboto"/>
              </a:defRPr>
            </a:lvl7pPr>
            <a:lvl8pPr indent="-292100" lvl="7" marL="3657600">
              <a:spcBef>
                <a:spcPts val="0"/>
              </a:spcBef>
              <a:spcAft>
                <a:spcPts val="0"/>
              </a:spcAft>
              <a:buSzPts val="1000"/>
              <a:buFont typeface="Roboto"/>
              <a:buChar char="○"/>
              <a:defRPr>
                <a:latin typeface="Roboto"/>
                <a:ea typeface="Roboto"/>
                <a:cs typeface="Roboto"/>
                <a:sym typeface="Roboto"/>
              </a:defRPr>
            </a:lvl8pPr>
            <a:lvl9pPr indent="-292100" lvl="8" marL="4114800">
              <a:spcBef>
                <a:spcPts val="0"/>
              </a:spcBef>
              <a:spcAft>
                <a:spcPts val="0"/>
              </a:spcAft>
              <a:buSzPts val="1000"/>
              <a:buFont typeface="Roboto"/>
              <a:buChar char="■"/>
              <a:defRPr>
                <a:latin typeface="Roboto"/>
                <a:ea typeface="Roboto"/>
                <a:cs typeface="Roboto"/>
                <a:sym typeface="Roboto"/>
              </a:defRPr>
            </a:lvl9pPr>
          </a:lstStyle>
          <a:p/>
        </p:txBody>
      </p:sp>
      <p:sp>
        <p:nvSpPr>
          <p:cNvPr id="358" name="Google Shape;358;p64"/>
          <p:cNvSpPr txBox="1"/>
          <p:nvPr>
            <p:ph type="title"/>
          </p:nvPr>
        </p:nvSpPr>
        <p:spPr>
          <a:xfrm>
            <a:off x="274325" y="247400"/>
            <a:ext cx="4012200" cy="312300"/>
          </a:xfrm>
          <a:prstGeom prst="rect">
            <a:avLst/>
          </a:prstGeom>
        </p:spPr>
        <p:txBody>
          <a:bodyPr anchorCtr="0" anchor="b" bIns="0" lIns="0" spcFirstLastPara="1" rIns="0" wrap="square" tIns="0">
            <a:noAutofit/>
          </a:bodyPr>
          <a:lstStyle>
            <a:lvl1pPr lvl="0">
              <a:lnSpc>
                <a:spcPct val="90000"/>
              </a:lnSpc>
              <a:spcBef>
                <a:spcPts val="0"/>
              </a:spcBef>
              <a:spcAft>
                <a:spcPts val="0"/>
              </a:spcAft>
              <a:buClr>
                <a:schemeClr val="dk1"/>
              </a:buClr>
              <a:buSzPts val="2600"/>
              <a:buFont typeface="Roboto Light"/>
              <a:buNone/>
              <a:defRPr sz="2600">
                <a:solidFill>
                  <a:schemeClr val="dk1"/>
                </a:solidFill>
                <a:latin typeface="Roboto Light"/>
                <a:ea typeface="Roboto Light"/>
                <a:cs typeface="Roboto Light"/>
                <a:sym typeface="Roboto Light"/>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13 Content">
  <p:cSld name="CUSTOM_2_1_1_1_1_1">
    <p:spTree>
      <p:nvGrpSpPr>
        <p:cNvPr id="359" name="Shape 359"/>
        <p:cNvGrpSpPr/>
        <p:nvPr/>
      </p:nvGrpSpPr>
      <p:grpSpPr>
        <a:xfrm>
          <a:off x="0" y="0"/>
          <a:ext cx="0" cy="0"/>
          <a:chOff x="0" y="0"/>
          <a:chExt cx="0" cy="0"/>
        </a:xfrm>
      </p:grpSpPr>
      <p:sp>
        <p:nvSpPr>
          <p:cNvPr id="360" name="Google Shape;360;p65"/>
          <p:cNvSpPr/>
          <p:nvPr/>
        </p:nvSpPr>
        <p:spPr>
          <a:xfrm>
            <a:off x="4572000" y="0"/>
            <a:ext cx="4572000" cy="5143500"/>
          </a:xfrm>
          <a:prstGeom prst="rect">
            <a:avLst/>
          </a:prstGeom>
          <a:solidFill>
            <a:schemeClr val="dk2"/>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rgbClr val="FFFFFF"/>
              </a:solidFill>
              <a:latin typeface="Calibri"/>
              <a:ea typeface="Calibri"/>
              <a:cs typeface="Calibri"/>
              <a:sym typeface="Calibri"/>
            </a:endParaRPr>
          </a:p>
        </p:txBody>
      </p:sp>
      <p:pic>
        <p:nvPicPr>
          <p:cNvPr id="361" name="Google Shape;361;p65" title="ASC_logo_symbol_blk.png"/>
          <p:cNvPicPr preferRelativeResize="0"/>
          <p:nvPr/>
        </p:nvPicPr>
        <p:blipFill rotWithShape="1">
          <a:blip r:embed="rId2">
            <a:alphaModFix/>
          </a:blip>
          <a:srcRect b="209" l="0" r="0" t="209"/>
          <a:stretch/>
        </p:blipFill>
        <p:spPr>
          <a:xfrm>
            <a:off x="274320" y="4644530"/>
            <a:ext cx="301752" cy="261518"/>
          </a:xfrm>
          <a:prstGeom prst="rect">
            <a:avLst/>
          </a:prstGeom>
          <a:noFill/>
          <a:ln>
            <a:noFill/>
          </a:ln>
        </p:spPr>
      </p:pic>
      <p:sp>
        <p:nvSpPr>
          <p:cNvPr id="362" name="Google Shape;362;p65"/>
          <p:cNvSpPr txBox="1"/>
          <p:nvPr/>
        </p:nvSpPr>
        <p:spPr>
          <a:xfrm>
            <a:off x="7466844" y="4813648"/>
            <a:ext cx="1362300" cy="92400"/>
          </a:xfrm>
          <a:prstGeom prst="rect">
            <a:avLst/>
          </a:prstGeom>
          <a:noFill/>
          <a:ln>
            <a:noFill/>
          </a:ln>
        </p:spPr>
        <p:txBody>
          <a:bodyPr anchorCtr="0" anchor="t" bIns="0" lIns="0" spcFirstLastPara="1" rIns="0" wrap="square" tIns="0">
            <a:spAutoFit/>
          </a:bodyPr>
          <a:lstStyle/>
          <a:p>
            <a:pPr indent="0" lvl="0" marL="0" rtl="0" algn="r">
              <a:lnSpc>
                <a:spcPct val="100000"/>
              </a:lnSpc>
              <a:spcBef>
                <a:spcPts val="0"/>
              </a:spcBef>
              <a:spcAft>
                <a:spcPts val="0"/>
              </a:spcAft>
              <a:buNone/>
            </a:pPr>
            <a:r>
              <a:rPr lang="en" sz="600">
                <a:solidFill>
                  <a:schemeClr val="lt1"/>
                </a:solidFill>
                <a:latin typeface="Roboto"/>
                <a:ea typeface="Roboto"/>
                <a:cs typeface="Roboto"/>
                <a:sym typeface="Roboto"/>
              </a:rPr>
              <a:t>© Ascension 2025. All rights reserved.</a:t>
            </a:r>
            <a:endParaRPr sz="600">
              <a:solidFill>
                <a:schemeClr val="lt1"/>
              </a:solidFill>
              <a:latin typeface="Roboto"/>
              <a:ea typeface="Roboto"/>
              <a:cs typeface="Roboto"/>
              <a:sym typeface="Roboto"/>
            </a:endParaRPr>
          </a:p>
        </p:txBody>
      </p:sp>
      <p:cxnSp>
        <p:nvCxnSpPr>
          <p:cNvPr id="363" name="Google Shape;363;p65"/>
          <p:cNvCxnSpPr/>
          <p:nvPr/>
        </p:nvCxnSpPr>
        <p:spPr>
          <a:xfrm>
            <a:off x="293400" y="4486275"/>
            <a:ext cx="3993000" cy="0"/>
          </a:xfrm>
          <a:prstGeom prst="straightConnector1">
            <a:avLst/>
          </a:prstGeom>
          <a:noFill/>
          <a:ln cap="flat" cmpd="sng" w="9525">
            <a:solidFill>
              <a:schemeClr val="dk1"/>
            </a:solidFill>
            <a:prstDash val="solid"/>
            <a:miter lim="800000"/>
            <a:headEnd len="sm" w="sm" type="none"/>
            <a:tailEnd len="sm" w="sm" type="none"/>
          </a:ln>
        </p:spPr>
      </p:cxnSp>
      <p:sp>
        <p:nvSpPr>
          <p:cNvPr id="364" name="Google Shape;364;p65"/>
          <p:cNvSpPr txBox="1"/>
          <p:nvPr>
            <p:ph idx="1" type="body"/>
          </p:nvPr>
        </p:nvSpPr>
        <p:spPr>
          <a:xfrm>
            <a:off x="274325" y="832900"/>
            <a:ext cx="4012200" cy="3105600"/>
          </a:xfrm>
          <a:prstGeom prst="rect">
            <a:avLst/>
          </a:prstGeom>
        </p:spPr>
        <p:txBody>
          <a:bodyPr anchorCtr="0" anchor="t" bIns="0" lIns="0" spcFirstLastPara="1" rIns="0" wrap="square" tIns="0">
            <a:spAutoFit/>
          </a:bodyPr>
          <a:lstStyle>
            <a:lvl1pPr indent="-292100" lvl="0" marL="457200">
              <a:spcBef>
                <a:spcPts val="0"/>
              </a:spcBef>
              <a:spcAft>
                <a:spcPts val="0"/>
              </a:spcAft>
              <a:buSzPts val="1000"/>
              <a:buFont typeface="Roboto"/>
              <a:buChar char="●"/>
              <a:defRPr>
                <a:latin typeface="Roboto"/>
                <a:ea typeface="Roboto"/>
                <a:cs typeface="Roboto"/>
                <a:sym typeface="Roboto"/>
              </a:defRPr>
            </a:lvl1pPr>
            <a:lvl2pPr indent="-292100" lvl="1" marL="914400">
              <a:spcBef>
                <a:spcPts val="0"/>
              </a:spcBef>
              <a:spcAft>
                <a:spcPts val="0"/>
              </a:spcAft>
              <a:buSzPts val="1000"/>
              <a:buFont typeface="Roboto"/>
              <a:buChar char="○"/>
              <a:defRPr>
                <a:latin typeface="Roboto"/>
                <a:ea typeface="Roboto"/>
                <a:cs typeface="Roboto"/>
                <a:sym typeface="Roboto"/>
              </a:defRPr>
            </a:lvl2pPr>
            <a:lvl3pPr indent="-292100" lvl="2" marL="1371600">
              <a:spcBef>
                <a:spcPts val="0"/>
              </a:spcBef>
              <a:spcAft>
                <a:spcPts val="0"/>
              </a:spcAft>
              <a:buSzPts val="1000"/>
              <a:buFont typeface="Roboto"/>
              <a:buChar char="■"/>
              <a:defRPr>
                <a:latin typeface="Roboto"/>
                <a:ea typeface="Roboto"/>
                <a:cs typeface="Roboto"/>
                <a:sym typeface="Roboto"/>
              </a:defRPr>
            </a:lvl3pPr>
            <a:lvl4pPr indent="-292100" lvl="3" marL="1828800">
              <a:spcBef>
                <a:spcPts val="0"/>
              </a:spcBef>
              <a:spcAft>
                <a:spcPts val="0"/>
              </a:spcAft>
              <a:buSzPts val="1000"/>
              <a:buFont typeface="Roboto"/>
              <a:buChar char="●"/>
              <a:defRPr>
                <a:latin typeface="Roboto"/>
                <a:ea typeface="Roboto"/>
                <a:cs typeface="Roboto"/>
                <a:sym typeface="Roboto"/>
              </a:defRPr>
            </a:lvl4pPr>
            <a:lvl5pPr indent="-292100" lvl="4" marL="2286000">
              <a:spcBef>
                <a:spcPts val="0"/>
              </a:spcBef>
              <a:spcAft>
                <a:spcPts val="0"/>
              </a:spcAft>
              <a:buSzPts val="1000"/>
              <a:buFont typeface="Roboto"/>
              <a:buChar char="○"/>
              <a:defRPr>
                <a:latin typeface="Roboto"/>
                <a:ea typeface="Roboto"/>
                <a:cs typeface="Roboto"/>
                <a:sym typeface="Roboto"/>
              </a:defRPr>
            </a:lvl5pPr>
            <a:lvl6pPr indent="-292100" lvl="5" marL="2743200">
              <a:spcBef>
                <a:spcPts val="0"/>
              </a:spcBef>
              <a:spcAft>
                <a:spcPts val="0"/>
              </a:spcAft>
              <a:buSzPts val="1000"/>
              <a:buFont typeface="Roboto"/>
              <a:buChar char="■"/>
              <a:defRPr>
                <a:latin typeface="Roboto"/>
                <a:ea typeface="Roboto"/>
                <a:cs typeface="Roboto"/>
                <a:sym typeface="Roboto"/>
              </a:defRPr>
            </a:lvl6pPr>
            <a:lvl7pPr indent="-292100" lvl="6" marL="3200400">
              <a:spcBef>
                <a:spcPts val="0"/>
              </a:spcBef>
              <a:spcAft>
                <a:spcPts val="0"/>
              </a:spcAft>
              <a:buSzPts val="1000"/>
              <a:buFont typeface="Roboto"/>
              <a:buChar char="●"/>
              <a:defRPr>
                <a:latin typeface="Roboto"/>
                <a:ea typeface="Roboto"/>
                <a:cs typeface="Roboto"/>
                <a:sym typeface="Roboto"/>
              </a:defRPr>
            </a:lvl7pPr>
            <a:lvl8pPr indent="-292100" lvl="7" marL="3657600">
              <a:spcBef>
                <a:spcPts val="0"/>
              </a:spcBef>
              <a:spcAft>
                <a:spcPts val="0"/>
              </a:spcAft>
              <a:buSzPts val="1000"/>
              <a:buFont typeface="Roboto"/>
              <a:buChar char="○"/>
              <a:defRPr>
                <a:latin typeface="Roboto"/>
                <a:ea typeface="Roboto"/>
                <a:cs typeface="Roboto"/>
                <a:sym typeface="Roboto"/>
              </a:defRPr>
            </a:lvl8pPr>
            <a:lvl9pPr indent="-292100" lvl="8" marL="4114800">
              <a:spcBef>
                <a:spcPts val="0"/>
              </a:spcBef>
              <a:spcAft>
                <a:spcPts val="0"/>
              </a:spcAft>
              <a:buSzPts val="1000"/>
              <a:buFont typeface="Roboto"/>
              <a:buChar char="■"/>
              <a:defRPr>
                <a:latin typeface="Roboto"/>
                <a:ea typeface="Roboto"/>
                <a:cs typeface="Roboto"/>
                <a:sym typeface="Roboto"/>
              </a:defRPr>
            </a:lvl9pPr>
          </a:lstStyle>
          <a:p/>
        </p:txBody>
      </p:sp>
      <p:sp>
        <p:nvSpPr>
          <p:cNvPr id="365" name="Google Shape;365;p65"/>
          <p:cNvSpPr txBox="1"/>
          <p:nvPr>
            <p:ph type="title"/>
          </p:nvPr>
        </p:nvSpPr>
        <p:spPr>
          <a:xfrm>
            <a:off x="274325" y="247400"/>
            <a:ext cx="4012200" cy="312300"/>
          </a:xfrm>
          <a:prstGeom prst="rect">
            <a:avLst/>
          </a:prstGeom>
        </p:spPr>
        <p:txBody>
          <a:bodyPr anchorCtr="0" anchor="b" bIns="0" lIns="0" spcFirstLastPara="1" rIns="0" wrap="square" tIns="0">
            <a:noAutofit/>
          </a:bodyPr>
          <a:lstStyle>
            <a:lvl1pPr lvl="0">
              <a:lnSpc>
                <a:spcPct val="90000"/>
              </a:lnSpc>
              <a:spcBef>
                <a:spcPts val="0"/>
              </a:spcBef>
              <a:spcAft>
                <a:spcPts val="0"/>
              </a:spcAft>
              <a:buClr>
                <a:schemeClr val="dk1"/>
              </a:buClr>
              <a:buSzPts val="2600"/>
              <a:buFont typeface="Roboto Light"/>
              <a:buNone/>
              <a:defRPr sz="2600">
                <a:solidFill>
                  <a:schemeClr val="dk1"/>
                </a:solidFill>
                <a:latin typeface="Roboto Light"/>
                <a:ea typeface="Roboto Light"/>
                <a:cs typeface="Roboto Light"/>
                <a:sym typeface="Roboto Light"/>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14 Content">
  <p:cSld name="CUSTOM_2_1_1_1_1_1_2">
    <p:spTree>
      <p:nvGrpSpPr>
        <p:cNvPr id="366" name="Shape 366"/>
        <p:cNvGrpSpPr/>
        <p:nvPr/>
      </p:nvGrpSpPr>
      <p:grpSpPr>
        <a:xfrm>
          <a:off x="0" y="0"/>
          <a:ext cx="0" cy="0"/>
          <a:chOff x="0" y="0"/>
          <a:chExt cx="0" cy="0"/>
        </a:xfrm>
      </p:grpSpPr>
      <p:sp>
        <p:nvSpPr>
          <p:cNvPr id="367" name="Google Shape;367;p66"/>
          <p:cNvSpPr/>
          <p:nvPr/>
        </p:nvSpPr>
        <p:spPr>
          <a:xfrm>
            <a:off x="4572000" y="0"/>
            <a:ext cx="4572000" cy="5143500"/>
          </a:xfrm>
          <a:prstGeom prst="rect">
            <a:avLst/>
          </a:prstGeom>
          <a:solidFill>
            <a:srgbClr val="1E69D2"/>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rgbClr val="FFFFFF"/>
              </a:solidFill>
              <a:latin typeface="Calibri"/>
              <a:ea typeface="Calibri"/>
              <a:cs typeface="Calibri"/>
              <a:sym typeface="Calibri"/>
            </a:endParaRPr>
          </a:p>
        </p:txBody>
      </p:sp>
      <p:pic>
        <p:nvPicPr>
          <p:cNvPr id="368" name="Google Shape;368;p66" title="ASC_logo_symbol_blk.png"/>
          <p:cNvPicPr preferRelativeResize="0"/>
          <p:nvPr/>
        </p:nvPicPr>
        <p:blipFill rotWithShape="1">
          <a:blip r:embed="rId2">
            <a:alphaModFix/>
          </a:blip>
          <a:srcRect b="209" l="0" r="0" t="209"/>
          <a:stretch/>
        </p:blipFill>
        <p:spPr>
          <a:xfrm>
            <a:off x="274320" y="4644530"/>
            <a:ext cx="301752" cy="261518"/>
          </a:xfrm>
          <a:prstGeom prst="rect">
            <a:avLst/>
          </a:prstGeom>
          <a:noFill/>
          <a:ln>
            <a:noFill/>
          </a:ln>
        </p:spPr>
      </p:pic>
      <p:sp>
        <p:nvSpPr>
          <p:cNvPr id="369" name="Google Shape;369;p66"/>
          <p:cNvSpPr txBox="1"/>
          <p:nvPr/>
        </p:nvSpPr>
        <p:spPr>
          <a:xfrm>
            <a:off x="7466844" y="4813648"/>
            <a:ext cx="1362300" cy="92400"/>
          </a:xfrm>
          <a:prstGeom prst="rect">
            <a:avLst/>
          </a:prstGeom>
          <a:noFill/>
          <a:ln>
            <a:noFill/>
          </a:ln>
        </p:spPr>
        <p:txBody>
          <a:bodyPr anchorCtr="0" anchor="t" bIns="0" lIns="0" spcFirstLastPara="1" rIns="0" wrap="square" tIns="0">
            <a:spAutoFit/>
          </a:bodyPr>
          <a:lstStyle/>
          <a:p>
            <a:pPr indent="0" lvl="0" marL="0" rtl="0" algn="r">
              <a:lnSpc>
                <a:spcPct val="100000"/>
              </a:lnSpc>
              <a:spcBef>
                <a:spcPts val="0"/>
              </a:spcBef>
              <a:spcAft>
                <a:spcPts val="0"/>
              </a:spcAft>
              <a:buNone/>
            </a:pPr>
            <a:r>
              <a:rPr lang="en" sz="600">
                <a:solidFill>
                  <a:schemeClr val="lt1"/>
                </a:solidFill>
                <a:latin typeface="Roboto"/>
                <a:ea typeface="Roboto"/>
                <a:cs typeface="Roboto"/>
                <a:sym typeface="Roboto"/>
              </a:rPr>
              <a:t>© Ascension 2025. All rights reserved.</a:t>
            </a:r>
            <a:endParaRPr sz="600">
              <a:solidFill>
                <a:schemeClr val="lt1"/>
              </a:solidFill>
              <a:latin typeface="Roboto"/>
              <a:ea typeface="Roboto"/>
              <a:cs typeface="Roboto"/>
              <a:sym typeface="Roboto"/>
            </a:endParaRPr>
          </a:p>
        </p:txBody>
      </p:sp>
      <p:cxnSp>
        <p:nvCxnSpPr>
          <p:cNvPr id="370" name="Google Shape;370;p66"/>
          <p:cNvCxnSpPr/>
          <p:nvPr/>
        </p:nvCxnSpPr>
        <p:spPr>
          <a:xfrm>
            <a:off x="293400" y="4486275"/>
            <a:ext cx="3993000" cy="0"/>
          </a:xfrm>
          <a:prstGeom prst="straightConnector1">
            <a:avLst/>
          </a:prstGeom>
          <a:noFill/>
          <a:ln cap="flat" cmpd="sng" w="9525">
            <a:solidFill>
              <a:schemeClr val="dk1"/>
            </a:solidFill>
            <a:prstDash val="solid"/>
            <a:miter lim="800000"/>
            <a:headEnd len="sm" w="sm" type="none"/>
            <a:tailEnd len="sm" w="sm" type="none"/>
          </a:ln>
        </p:spPr>
      </p:cxnSp>
      <p:sp>
        <p:nvSpPr>
          <p:cNvPr id="371" name="Google Shape;371;p66"/>
          <p:cNvSpPr txBox="1"/>
          <p:nvPr>
            <p:ph idx="1" type="body"/>
          </p:nvPr>
        </p:nvSpPr>
        <p:spPr>
          <a:xfrm>
            <a:off x="274325" y="832900"/>
            <a:ext cx="4012200" cy="3105600"/>
          </a:xfrm>
          <a:prstGeom prst="rect">
            <a:avLst/>
          </a:prstGeom>
        </p:spPr>
        <p:txBody>
          <a:bodyPr anchorCtr="0" anchor="t" bIns="0" lIns="0" spcFirstLastPara="1" rIns="0" wrap="square" tIns="0">
            <a:spAutoFit/>
          </a:bodyPr>
          <a:lstStyle>
            <a:lvl1pPr indent="-292100" lvl="0" marL="457200">
              <a:spcBef>
                <a:spcPts val="0"/>
              </a:spcBef>
              <a:spcAft>
                <a:spcPts val="0"/>
              </a:spcAft>
              <a:buSzPts val="1000"/>
              <a:buFont typeface="Roboto"/>
              <a:buChar char="●"/>
              <a:defRPr>
                <a:latin typeface="Roboto"/>
                <a:ea typeface="Roboto"/>
                <a:cs typeface="Roboto"/>
                <a:sym typeface="Roboto"/>
              </a:defRPr>
            </a:lvl1pPr>
            <a:lvl2pPr indent="-292100" lvl="1" marL="914400">
              <a:spcBef>
                <a:spcPts val="0"/>
              </a:spcBef>
              <a:spcAft>
                <a:spcPts val="0"/>
              </a:spcAft>
              <a:buSzPts val="1000"/>
              <a:buFont typeface="Roboto"/>
              <a:buChar char="○"/>
              <a:defRPr>
                <a:latin typeface="Roboto"/>
                <a:ea typeface="Roboto"/>
                <a:cs typeface="Roboto"/>
                <a:sym typeface="Roboto"/>
              </a:defRPr>
            </a:lvl2pPr>
            <a:lvl3pPr indent="-292100" lvl="2" marL="1371600">
              <a:spcBef>
                <a:spcPts val="0"/>
              </a:spcBef>
              <a:spcAft>
                <a:spcPts val="0"/>
              </a:spcAft>
              <a:buSzPts val="1000"/>
              <a:buFont typeface="Roboto"/>
              <a:buChar char="■"/>
              <a:defRPr>
                <a:latin typeface="Roboto"/>
                <a:ea typeface="Roboto"/>
                <a:cs typeface="Roboto"/>
                <a:sym typeface="Roboto"/>
              </a:defRPr>
            </a:lvl3pPr>
            <a:lvl4pPr indent="-292100" lvl="3" marL="1828800">
              <a:spcBef>
                <a:spcPts val="0"/>
              </a:spcBef>
              <a:spcAft>
                <a:spcPts val="0"/>
              </a:spcAft>
              <a:buSzPts val="1000"/>
              <a:buFont typeface="Roboto"/>
              <a:buChar char="●"/>
              <a:defRPr>
                <a:latin typeface="Roboto"/>
                <a:ea typeface="Roboto"/>
                <a:cs typeface="Roboto"/>
                <a:sym typeface="Roboto"/>
              </a:defRPr>
            </a:lvl4pPr>
            <a:lvl5pPr indent="-292100" lvl="4" marL="2286000">
              <a:spcBef>
                <a:spcPts val="0"/>
              </a:spcBef>
              <a:spcAft>
                <a:spcPts val="0"/>
              </a:spcAft>
              <a:buSzPts val="1000"/>
              <a:buFont typeface="Roboto"/>
              <a:buChar char="○"/>
              <a:defRPr>
                <a:latin typeface="Roboto"/>
                <a:ea typeface="Roboto"/>
                <a:cs typeface="Roboto"/>
                <a:sym typeface="Roboto"/>
              </a:defRPr>
            </a:lvl5pPr>
            <a:lvl6pPr indent="-292100" lvl="5" marL="2743200">
              <a:spcBef>
                <a:spcPts val="0"/>
              </a:spcBef>
              <a:spcAft>
                <a:spcPts val="0"/>
              </a:spcAft>
              <a:buSzPts val="1000"/>
              <a:buFont typeface="Roboto"/>
              <a:buChar char="■"/>
              <a:defRPr>
                <a:latin typeface="Roboto"/>
                <a:ea typeface="Roboto"/>
                <a:cs typeface="Roboto"/>
                <a:sym typeface="Roboto"/>
              </a:defRPr>
            </a:lvl6pPr>
            <a:lvl7pPr indent="-292100" lvl="6" marL="3200400">
              <a:spcBef>
                <a:spcPts val="0"/>
              </a:spcBef>
              <a:spcAft>
                <a:spcPts val="0"/>
              </a:spcAft>
              <a:buSzPts val="1000"/>
              <a:buFont typeface="Roboto"/>
              <a:buChar char="●"/>
              <a:defRPr>
                <a:latin typeface="Roboto"/>
                <a:ea typeface="Roboto"/>
                <a:cs typeface="Roboto"/>
                <a:sym typeface="Roboto"/>
              </a:defRPr>
            </a:lvl7pPr>
            <a:lvl8pPr indent="-292100" lvl="7" marL="3657600">
              <a:spcBef>
                <a:spcPts val="0"/>
              </a:spcBef>
              <a:spcAft>
                <a:spcPts val="0"/>
              </a:spcAft>
              <a:buSzPts val="1000"/>
              <a:buFont typeface="Roboto"/>
              <a:buChar char="○"/>
              <a:defRPr>
                <a:latin typeface="Roboto"/>
                <a:ea typeface="Roboto"/>
                <a:cs typeface="Roboto"/>
                <a:sym typeface="Roboto"/>
              </a:defRPr>
            </a:lvl8pPr>
            <a:lvl9pPr indent="-292100" lvl="8" marL="4114800">
              <a:spcBef>
                <a:spcPts val="0"/>
              </a:spcBef>
              <a:spcAft>
                <a:spcPts val="0"/>
              </a:spcAft>
              <a:buSzPts val="1000"/>
              <a:buFont typeface="Roboto"/>
              <a:buChar char="■"/>
              <a:defRPr>
                <a:latin typeface="Roboto"/>
                <a:ea typeface="Roboto"/>
                <a:cs typeface="Roboto"/>
                <a:sym typeface="Roboto"/>
              </a:defRPr>
            </a:lvl9pPr>
          </a:lstStyle>
          <a:p/>
        </p:txBody>
      </p:sp>
      <p:sp>
        <p:nvSpPr>
          <p:cNvPr id="372" name="Google Shape;372;p66"/>
          <p:cNvSpPr txBox="1"/>
          <p:nvPr>
            <p:ph type="title"/>
          </p:nvPr>
        </p:nvSpPr>
        <p:spPr>
          <a:xfrm>
            <a:off x="274325" y="247400"/>
            <a:ext cx="4012200" cy="312300"/>
          </a:xfrm>
          <a:prstGeom prst="rect">
            <a:avLst/>
          </a:prstGeom>
        </p:spPr>
        <p:txBody>
          <a:bodyPr anchorCtr="0" anchor="b" bIns="0" lIns="0" spcFirstLastPara="1" rIns="0" wrap="square" tIns="0">
            <a:noAutofit/>
          </a:bodyPr>
          <a:lstStyle>
            <a:lvl1pPr lvl="0">
              <a:lnSpc>
                <a:spcPct val="90000"/>
              </a:lnSpc>
              <a:spcBef>
                <a:spcPts val="0"/>
              </a:spcBef>
              <a:spcAft>
                <a:spcPts val="0"/>
              </a:spcAft>
              <a:buClr>
                <a:schemeClr val="dk1"/>
              </a:buClr>
              <a:buSzPts val="2600"/>
              <a:buFont typeface="Roboto Light"/>
              <a:buNone/>
              <a:defRPr sz="2600">
                <a:solidFill>
                  <a:schemeClr val="dk1"/>
                </a:solidFill>
                <a:latin typeface="Roboto Light"/>
                <a:ea typeface="Roboto Light"/>
                <a:cs typeface="Roboto Light"/>
                <a:sym typeface="Roboto Light"/>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15 Content">
  <p:cSld name="CUSTOM_2_1_1_1_1_1_2_1">
    <p:spTree>
      <p:nvGrpSpPr>
        <p:cNvPr id="373" name="Shape 373"/>
        <p:cNvGrpSpPr/>
        <p:nvPr/>
      </p:nvGrpSpPr>
      <p:grpSpPr>
        <a:xfrm>
          <a:off x="0" y="0"/>
          <a:ext cx="0" cy="0"/>
          <a:chOff x="0" y="0"/>
          <a:chExt cx="0" cy="0"/>
        </a:xfrm>
      </p:grpSpPr>
      <p:sp>
        <p:nvSpPr>
          <p:cNvPr id="374" name="Google Shape;374;p67"/>
          <p:cNvSpPr/>
          <p:nvPr/>
        </p:nvSpPr>
        <p:spPr>
          <a:xfrm>
            <a:off x="4572000" y="0"/>
            <a:ext cx="4572000" cy="5143500"/>
          </a:xfrm>
          <a:prstGeom prst="rect">
            <a:avLst/>
          </a:prstGeom>
          <a:solidFill>
            <a:schemeClr val="accent2"/>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rgbClr val="FFFFFF"/>
              </a:solidFill>
              <a:latin typeface="Calibri"/>
              <a:ea typeface="Calibri"/>
              <a:cs typeface="Calibri"/>
              <a:sym typeface="Calibri"/>
            </a:endParaRPr>
          </a:p>
        </p:txBody>
      </p:sp>
      <p:pic>
        <p:nvPicPr>
          <p:cNvPr id="375" name="Google Shape;375;p67" title="ASC_logo_symbol_blk.png"/>
          <p:cNvPicPr preferRelativeResize="0"/>
          <p:nvPr/>
        </p:nvPicPr>
        <p:blipFill rotWithShape="1">
          <a:blip r:embed="rId2">
            <a:alphaModFix/>
          </a:blip>
          <a:srcRect b="209" l="0" r="0" t="209"/>
          <a:stretch/>
        </p:blipFill>
        <p:spPr>
          <a:xfrm>
            <a:off x="274320" y="4644530"/>
            <a:ext cx="301752" cy="261518"/>
          </a:xfrm>
          <a:prstGeom prst="rect">
            <a:avLst/>
          </a:prstGeom>
          <a:noFill/>
          <a:ln>
            <a:noFill/>
          </a:ln>
        </p:spPr>
      </p:pic>
      <p:sp>
        <p:nvSpPr>
          <p:cNvPr id="376" name="Google Shape;376;p67"/>
          <p:cNvSpPr txBox="1"/>
          <p:nvPr/>
        </p:nvSpPr>
        <p:spPr>
          <a:xfrm>
            <a:off x="7466844" y="4813648"/>
            <a:ext cx="1362300" cy="92400"/>
          </a:xfrm>
          <a:prstGeom prst="rect">
            <a:avLst/>
          </a:prstGeom>
          <a:noFill/>
          <a:ln>
            <a:noFill/>
          </a:ln>
        </p:spPr>
        <p:txBody>
          <a:bodyPr anchorCtr="0" anchor="t" bIns="0" lIns="0" spcFirstLastPara="1" rIns="0" wrap="square" tIns="0">
            <a:spAutoFit/>
          </a:bodyPr>
          <a:lstStyle/>
          <a:p>
            <a:pPr indent="0" lvl="0" marL="0" rtl="0" algn="r">
              <a:lnSpc>
                <a:spcPct val="100000"/>
              </a:lnSpc>
              <a:spcBef>
                <a:spcPts val="0"/>
              </a:spcBef>
              <a:spcAft>
                <a:spcPts val="0"/>
              </a:spcAft>
              <a:buNone/>
            </a:pPr>
            <a:r>
              <a:rPr lang="en" sz="600">
                <a:solidFill>
                  <a:schemeClr val="lt1"/>
                </a:solidFill>
                <a:latin typeface="Roboto"/>
                <a:ea typeface="Roboto"/>
                <a:cs typeface="Roboto"/>
                <a:sym typeface="Roboto"/>
              </a:rPr>
              <a:t>© Ascension 2025. All rights reserved.</a:t>
            </a:r>
            <a:endParaRPr sz="600">
              <a:solidFill>
                <a:schemeClr val="lt1"/>
              </a:solidFill>
              <a:latin typeface="Roboto"/>
              <a:ea typeface="Roboto"/>
              <a:cs typeface="Roboto"/>
              <a:sym typeface="Roboto"/>
            </a:endParaRPr>
          </a:p>
        </p:txBody>
      </p:sp>
      <p:cxnSp>
        <p:nvCxnSpPr>
          <p:cNvPr id="377" name="Google Shape;377;p67"/>
          <p:cNvCxnSpPr/>
          <p:nvPr/>
        </p:nvCxnSpPr>
        <p:spPr>
          <a:xfrm>
            <a:off x="293400" y="4486275"/>
            <a:ext cx="3993000" cy="0"/>
          </a:xfrm>
          <a:prstGeom prst="straightConnector1">
            <a:avLst/>
          </a:prstGeom>
          <a:noFill/>
          <a:ln cap="flat" cmpd="sng" w="9525">
            <a:solidFill>
              <a:schemeClr val="dk1"/>
            </a:solidFill>
            <a:prstDash val="solid"/>
            <a:miter lim="800000"/>
            <a:headEnd len="sm" w="sm" type="none"/>
            <a:tailEnd len="sm" w="sm" type="none"/>
          </a:ln>
        </p:spPr>
      </p:cxnSp>
      <p:sp>
        <p:nvSpPr>
          <p:cNvPr id="378" name="Google Shape;378;p67"/>
          <p:cNvSpPr txBox="1"/>
          <p:nvPr>
            <p:ph idx="1" type="body"/>
          </p:nvPr>
        </p:nvSpPr>
        <p:spPr>
          <a:xfrm>
            <a:off x="274325" y="832900"/>
            <a:ext cx="4012200" cy="3105600"/>
          </a:xfrm>
          <a:prstGeom prst="rect">
            <a:avLst/>
          </a:prstGeom>
        </p:spPr>
        <p:txBody>
          <a:bodyPr anchorCtr="0" anchor="t" bIns="0" lIns="0" spcFirstLastPara="1" rIns="0" wrap="square" tIns="0">
            <a:spAutoFit/>
          </a:bodyPr>
          <a:lstStyle>
            <a:lvl1pPr indent="-292100" lvl="0" marL="457200">
              <a:spcBef>
                <a:spcPts val="0"/>
              </a:spcBef>
              <a:spcAft>
                <a:spcPts val="0"/>
              </a:spcAft>
              <a:buSzPts val="1000"/>
              <a:buFont typeface="Roboto"/>
              <a:buChar char="●"/>
              <a:defRPr>
                <a:latin typeface="Roboto"/>
                <a:ea typeface="Roboto"/>
                <a:cs typeface="Roboto"/>
                <a:sym typeface="Roboto"/>
              </a:defRPr>
            </a:lvl1pPr>
            <a:lvl2pPr indent="-292100" lvl="1" marL="914400">
              <a:spcBef>
                <a:spcPts val="0"/>
              </a:spcBef>
              <a:spcAft>
                <a:spcPts val="0"/>
              </a:spcAft>
              <a:buSzPts val="1000"/>
              <a:buFont typeface="Roboto"/>
              <a:buChar char="○"/>
              <a:defRPr>
                <a:latin typeface="Roboto"/>
                <a:ea typeface="Roboto"/>
                <a:cs typeface="Roboto"/>
                <a:sym typeface="Roboto"/>
              </a:defRPr>
            </a:lvl2pPr>
            <a:lvl3pPr indent="-292100" lvl="2" marL="1371600">
              <a:spcBef>
                <a:spcPts val="0"/>
              </a:spcBef>
              <a:spcAft>
                <a:spcPts val="0"/>
              </a:spcAft>
              <a:buSzPts val="1000"/>
              <a:buFont typeface="Roboto"/>
              <a:buChar char="■"/>
              <a:defRPr>
                <a:latin typeface="Roboto"/>
                <a:ea typeface="Roboto"/>
                <a:cs typeface="Roboto"/>
                <a:sym typeface="Roboto"/>
              </a:defRPr>
            </a:lvl3pPr>
            <a:lvl4pPr indent="-292100" lvl="3" marL="1828800">
              <a:spcBef>
                <a:spcPts val="0"/>
              </a:spcBef>
              <a:spcAft>
                <a:spcPts val="0"/>
              </a:spcAft>
              <a:buSzPts val="1000"/>
              <a:buFont typeface="Roboto"/>
              <a:buChar char="●"/>
              <a:defRPr>
                <a:latin typeface="Roboto"/>
                <a:ea typeface="Roboto"/>
                <a:cs typeface="Roboto"/>
                <a:sym typeface="Roboto"/>
              </a:defRPr>
            </a:lvl4pPr>
            <a:lvl5pPr indent="-292100" lvl="4" marL="2286000">
              <a:spcBef>
                <a:spcPts val="0"/>
              </a:spcBef>
              <a:spcAft>
                <a:spcPts val="0"/>
              </a:spcAft>
              <a:buSzPts val="1000"/>
              <a:buFont typeface="Roboto"/>
              <a:buChar char="○"/>
              <a:defRPr>
                <a:latin typeface="Roboto"/>
                <a:ea typeface="Roboto"/>
                <a:cs typeface="Roboto"/>
                <a:sym typeface="Roboto"/>
              </a:defRPr>
            </a:lvl5pPr>
            <a:lvl6pPr indent="-292100" lvl="5" marL="2743200">
              <a:spcBef>
                <a:spcPts val="0"/>
              </a:spcBef>
              <a:spcAft>
                <a:spcPts val="0"/>
              </a:spcAft>
              <a:buSzPts val="1000"/>
              <a:buFont typeface="Roboto"/>
              <a:buChar char="■"/>
              <a:defRPr>
                <a:latin typeface="Roboto"/>
                <a:ea typeface="Roboto"/>
                <a:cs typeface="Roboto"/>
                <a:sym typeface="Roboto"/>
              </a:defRPr>
            </a:lvl6pPr>
            <a:lvl7pPr indent="-292100" lvl="6" marL="3200400">
              <a:spcBef>
                <a:spcPts val="0"/>
              </a:spcBef>
              <a:spcAft>
                <a:spcPts val="0"/>
              </a:spcAft>
              <a:buSzPts val="1000"/>
              <a:buFont typeface="Roboto"/>
              <a:buChar char="●"/>
              <a:defRPr>
                <a:latin typeface="Roboto"/>
                <a:ea typeface="Roboto"/>
                <a:cs typeface="Roboto"/>
                <a:sym typeface="Roboto"/>
              </a:defRPr>
            </a:lvl7pPr>
            <a:lvl8pPr indent="-292100" lvl="7" marL="3657600">
              <a:spcBef>
                <a:spcPts val="0"/>
              </a:spcBef>
              <a:spcAft>
                <a:spcPts val="0"/>
              </a:spcAft>
              <a:buSzPts val="1000"/>
              <a:buFont typeface="Roboto"/>
              <a:buChar char="○"/>
              <a:defRPr>
                <a:latin typeface="Roboto"/>
                <a:ea typeface="Roboto"/>
                <a:cs typeface="Roboto"/>
                <a:sym typeface="Roboto"/>
              </a:defRPr>
            </a:lvl8pPr>
            <a:lvl9pPr indent="-292100" lvl="8" marL="4114800">
              <a:spcBef>
                <a:spcPts val="0"/>
              </a:spcBef>
              <a:spcAft>
                <a:spcPts val="0"/>
              </a:spcAft>
              <a:buSzPts val="1000"/>
              <a:buFont typeface="Roboto"/>
              <a:buChar char="■"/>
              <a:defRPr>
                <a:latin typeface="Roboto"/>
                <a:ea typeface="Roboto"/>
                <a:cs typeface="Roboto"/>
                <a:sym typeface="Roboto"/>
              </a:defRPr>
            </a:lvl9pPr>
          </a:lstStyle>
          <a:p/>
        </p:txBody>
      </p:sp>
      <p:sp>
        <p:nvSpPr>
          <p:cNvPr id="379" name="Google Shape;379;p67"/>
          <p:cNvSpPr txBox="1"/>
          <p:nvPr>
            <p:ph type="title"/>
          </p:nvPr>
        </p:nvSpPr>
        <p:spPr>
          <a:xfrm>
            <a:off x="274325" y="247400"/>
            <a:ext cx="4012200" cy="312300"/>
          </a:xfrm>
          <a:prstGeom prst="rect">
            <a:avLst/>
          </a:prstGeom>
        </p:spPr>
        <p:txBody>
          <a:bodyPr anchorCtr="0" anchor="b" bIns="0" lIns="0" spcFirstLastPara="1" rIns="0" wrap="square" tIns="0">
            <a:noAutofit/>
          </a:bodyPr>
          <a:lstStyle>
            <a:lvl1pPr lvl="0">
              <a:lnSpc>
                <a:spcPct val="90000"/>
              </a:lnSpc>
              <a:spcBef>
                <a:spcPts val="0"/>
              </a:spcBef>
              <a:spcAft>
                <a:spcPts val="0"/>
              </a:spcAft>
              <a:buClr>
                <a:schemeClr val="dk1"/>
              </a:buClr>
              <a:buSzPts val="2600"/>
              <a:buFont typeface="Roboto Light"/>
              <a:buNone/>
              <a:defRPr sz="2600">
                <a:solidFill>
                  <a:schemeClr val="dk1"/>
                </a:solidFill>
                <a:latin typeface="Roboto Light"/>
                <a:ea typeface="Roboto Light"/>
                <a:cs typeface="Roboto Light"/>
                <a:sym typeface="Roboto Light"/>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16 Content">
  <p:cSld name="CUSTOM_2_1_1_1_1_1_2_1_1">
    <p:spTree>
      <p:nvGrpSpPr>
        <p:cNvPr id="380" name="Shape 380"/>
        <p:cNvGrpSpPr/>
        <p:nvPr/>
      </p:nvGrpSpPr>
      <p:grpSpPr>
        <a:xfrm>
          <a:off x="0" y="0"/>
          <a:ext cx="0" cy="0"/>
          <a:chOff x="0" y="0"/>
          <a:chExt cx="0" cy="0"/>
        </a:xfrm>
      </p:grpSpPr>
      <p:sp>
        <p:nvSpPr>
          <p:cNvPr id="381" name="Google Shape;381;p68"/>
          <p:cNvSpPr/>
          <p:nvPr/>
        </p:nvSpPr>
        <p:spPr>
          <a:xfrm>
            <a:off x="4572000" y="0"/>
            <a:ext cx="4572000" cy="5143500"/>
          </a:xfrm>
          <a:prstGeom prst="rect">
            <a:avLst/>
          </a:prstGeom>
          <a:solidFill>
            <a:schemeClr val="accen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rgbClr val="FFFFFF"/>
              </a:solidFill>
              <a:latin typeface="Calibri"/>
              <a:ea typeface="Calibri"/>
              <a:cs typeface="Calibri"/>
              <a:sym typeface="Calibri"/>
            </a:endParaRPr>
          </a:p>
        </p:txBody>
      </p:sp>
      <p:pic>
        <p:nvPicPr>
          <p:cNvPr id="382" name="Google Shape;382;p68" title="ASC_logo_symbol_blk.png"/>
          <p:cNvPicPr preferRelativeResize="0"/>
          <p:nvPr/>
        </p:nvPicPr>
        <p:blipFill rotWithShape="1">
          <a:blip r:embed="rId2">
            <a:alphaModFix/>
          </a:blip>
          <a:srcRect b="209" l="0" r="0" t="209"/>
          <a:stretch/>
        </p:blipFill>
        <p:spPr>
          <a:xfrm>
            <a:off x="274320" y="4644530"/>
            <a:ext cx="301752" cy="261518"/>
          </a:xfrm>
          <a:prstGeom prst="rect">
            <a:avLst/>
          </a:prstGeom>
          <a:noFill/>
          <a:ln>
            <a:noFill/>
          </a:ln>
        </p:spPr>
      </p:pic>
      <p:sp>
        <p:nvSpPr>
          <p:cNvPr id="383" name="Google Shape;383;p68"/>
          <p:cNvSpPr txBox="1"/>
          <p:nvPr/>
        </p:nvSpPr>
        <p:spPr>
          <a:xfrm>
            <a:off x="7466844" y="4813648"/>
            <a:ext cx="1362300" cy="92400"/>
          </a:xfrm>
          <a:prstGeom prst="rect">
            <a:avLst/>
          </a:prstGeom>
          <a:noFill/>
          <a:ln>
            <a:noFill/>
          </a:ln>
        </p:spPr>
        <p:txBody>
          <a:bodyPr anchorCtr="0" anchor="t" bIns="0" lIns="0" spcFirstLastPara="1" rIns="0" wrap="square" tIns="0">
            <a:spAutoFit/>
          </a:bodyPr>
          <a:lstStyle/>
          <a:p>
            <a:pPr indent="0" lvl="0" marL="0" rtl="0" algn="r">
              <a:lnSpc>
                <a:spcPct val="100000"/>
              </a:lnSpc>
              <a:spcBef>
                <a:spcPts val="0"/>
              </a:spcBef>
              <a:spcAft>
                <a:spcPts val="0"/>
              </a:spcAft>
              <a:buNone/>
            </a:pPr>
            <a:r>
              <a:rPr lang="en" sz="600">
                <a:solidFill>
                  <a:schemeClr val="lt1"/>
                </a:solidFill>
                <a:latin typeface="Roboto"/>
                <a:ea typeface="Roboto"/>
                <a:cs typeface="Roboto"/>
                <a:sym typeface="Roboto"/>
              </a:rPr>
              <a:t>© Ascension 2025. All rights reserved.</a:t>
            </a:r>
            <a:endParaRPr sz="600">
              <a:solidFill>
                <a:schemeClr val="lt1"/>
              </a:solidFill>
              <a:latin typeface="Roboto"/>
              <a:ea typeface="Roboto"/>
              <a:cs typeface="Roboto"/>
              <a:sym typeface="Roboto"/>
            </a:endParaRPr>
          </a:p>
        </p:txBody>
      </p:sp>
      <p:cxnSp>
        <p:nvCxnSpPr>
          <p:cNvPr id="384" name="Google Shape;384;p68"/>
          <p:cNvCxnSpPr/>
          <p:nvPr/>
        </p:nvCxnSpPr>
        <p:spPr>
          <a:xfrm>
            <a:off x="293400" y="4486275"/>
            <a:ext cx="3993000" cy="0"/>
          </a:xfrm>
          <a:prstGeom prst="straightConnector1">
            <a:avLst/>
          </a:prstGeom>
          <a:noFill/>
          <a:ln cap="flat" cmpd="sng" w="9525">
            <a:solidFill>
              <a:schemeClr val="dk1"/>
            </a:solidFill>
            <a:prstDash val="solid"/>
            <a:miter lim="800000"/>
            <a:headEnd len="sm" w="sm" type="none"/>
            <a:tailEnd len="sm" w="sm" type="none"/>
          </a:ln>
        </p:spPr>
      </p:cxnSp>
      <p:sp>
        <p:nvSpPr>
          <p:cNvPr id="385" name="Google Shape;385;p68"/>
          <p:cNvSpPr txBox="1"/>
          <p:nvPr>
            <p:ph idx="1" type="body"/>
          </p:nvPr>
        </p:nvSpPr>
        <p:spPr>
          <a:xfrm>
            <a:off x="274325" y="832900"/>
            <a:ext cx="4012200" cy="3105600"/>
          </a:xfrm>
          <a:prstGeom prst="rect">
            <a:avLst/>
          </a:prstGeom>
        </p:spPr>
        <p:txBody>
          <a:bodyPr anchorCtr="0" anchor="t" bIns="0" lIns="0" spcFirstLastPara="1" rIns="0" wrap="square" tIns="0">
            <a:spAutoFit/>
          </a:bodyPr>
          <a:lstStyle>
            <a:lvl1pPr indent="-292100" lvl="0" marL="457200">
              <a:spcBef>
                <a:spcPts val="0"/>
              </a:spcBef>
              <a:spcAft>
                <a:spcPts val="0"/>
              </a:spcAft>
              <a:buSzPts val="1000"/>
              <a:buFont typeface="Roboto"/>
              <a:buChar char="●"/>
              <a:defRPr>
                <a:latin typeface="Roboto"/>
                <a:ea typeface="Roboto"/>
                <a:cs typeface="Roboto"/>
                <a:sym typeface="Roboto"/>
              </a:defRPr>
            </a:lvl1pPr>
            <a:lvl2pPr indent="-292100" lvl="1" marL="914400">
              <a:spcBef>
                <a:spcPts val="0"/>
              </a:spcBef>
              <a:spcAft>
                <a:spcPts val="0"/>
              </a:spcAft>
              <a:buSzPts val="1000"/>
              <a:buFont typeface="Roboto"/>
              <a:buChar char="○"/>
              <a:defRPr>
                <a:latin typeface="Roboto"/>
                <a:ea typeface="Roboto"/>
                <a:cs typeface="Roboto"/>
                <a:sym typeface="Roboto"/>
              </a:defRPr>
            </a:lvl2pPr>
            <a:lvl3pPr indent="-292100" lvl="2" marL="1371600">
              <a:spcBef>
                <a:spcPts val="0"/>
              </a:spcBef>
              <a:spcAft>
                <a:spcPts val="0"/>
              </a:spcAft>
              <a:buSzPts val="1000"/>
              <a:buFont typeface="Roboto"/>
              <a:buChar char="■"/>
              <a:defRPr>
                <a:latin typeface="Roboto"/>
                <a:ea typeface="Roboto"/>
                <a:cs typeface="Roboto"/>
                <a:sym typeface="Roboto"/>
              </a:defRPr>
            </a:lvl3pPr>
            <a:lvl4pPr indent="-292100" lvl="3" marL="1828800">
              <a:spcBef>
                <a:spcPts val="0"/>
              </a:spcBef>
              <a:spcAft>
                <a:spcPts val="0"/>
              </a:spcAft>
              <a:buSzPts val="1000"/>
              <a:buFont typeface="Roboto"/>
              <a:buChar char="●"/>
              <a:defRPr>
                <a:latin typeface="Roboto"/>
                <a:ea typeface="Roboto"/>
                <a:cs typeface="Roboto"/>
                <a:sym typeface="Roboto"/>
              </a:defRPr>
            </a:lvl4pPr>
            <a:lvl5pPr indent="-292100" lvl="4" marL="2286000">
              <a:spcBef>
                <a:spcPts val="0"/>
              </a:spcBef>
              <a:spcAft>
                <a:spcPts val="0"/>
              </a:spcAft>
              <a:buSzPts val="1000"/>
              <a:buFont typeface="Roboto"/>
              <a:buChar char="○"/>
              <a:defRPr>
                <a:latin typeface="Roboto"/>
                <a:ea typeface="Roboto"/>
                <a:cs typeface="Roboto"/>
                <a:sym typeface="Roboto"/>
              </a:defRPr>
            </a:lvl5pPr>
            <a:lvl6pPr indent="-292100" lvl="5" marL="2743200">
              <a:spcBef>
                <a:spcPts val="0"/>
              </a:spcBef>
              <a:spcAft>
                <a:spcPts val="0"/>
              </a:spcAft>
              <a:buSzPts val="1000"/>
              <a:buFont typeface="Roboto"/>
              <a:buChar char="■"/>
              <a:defRPr>
                <a:latin typeface="Roboto"/>
                <a:ea typeface="Roboto"/>
                <a:cs typeface="Roboto"/>
                <a:sym typeface="Roboto"/>
              </a:defRPr>
            </a:lvl6pPr>
            <a:lvl7pPr indent="-292100" lvl="6" marL="3200400">
              <a:spcBef>
                <a:spcPts val="0"/>
              </a:spcBef>
              <a:spcAft>
                <a:spcPts val="0"/>
              </a:spcAft>
              <a:buSzPts val="1000"/>
              <a:buFont typeface="Roboto"/>
              <a:buChar char="●"/>
              <a:defRPr>
                <a:latin typeface="Roboto"/>
                <a:ea typeface="Roboto"/>
                <a:cs typeface="Roboto"/>
                <a:sym typeface="Roboto"/>
              </a:defRPr>
            </a:lvl7pPr>
            <a:lvl8pPr indent="-292100" lvl="7" marL="3657600">
              <a:spcBef>
                <a:spcPts val="0"/>
              </a:spcBef>
              <a:spcAft>
                <a:spcPts val="0"/>
              </a:spcAft>
              <a:buSzPts val="1000"/>
              <a:buFont typeface="Roboto"/>
              <a:buChar char="○"/>
              <a:defRPr>
                <a:latin typeface="Roboto"/>
                <a:ea typeface="Roboto"/>
                <a:cs typeface="Roboto"/>
                <a:sym typeface="Roboto"/>
              </a:defRPr>
            </a:lvl8pPr>
            <a:lvl9pPr indent="-292100" lvl="8" marL="4114800">
              <a:spcBef>
                <a:spcPts val="0"/>
              </a:spcBef>
              <a:spcAft>
                <a:spcPts val="0"/>
              </a:spcAft>
              <a:buSzPts val="1000"/>
              <a:buFont typeface="Roboto"/>
              <a:buChar char="■"/>
              <a:defRPr>
                <a:latin typeface="Roboto"/>
                <a:ea typeface="Roboto"/>
                <a:cs typeface="Roboto"/>
                <a:sym typeface="Roboto"/>
              </a:defRPr>
            </a:lvl9pPr>
          </a:lstStyle>
          <a:p/>
        </p:txBody>
      </p:sp>
      <p:sp>
        <p:nvSpPr>
          <p:cNvPr id="386" name="Google Shape;386;p68"/>
          <p:cNvSpPr txBox="1"/>
          <p:nvPr>
            <p:ph type="title"/>
          </p:nvPr>
        </p:nvSpPr>
        <p:spPr>
          <a:xfrm>
            <a:off x="274325" y="247400"/>
            <a:ext cx="4012200" cy="312300"/>
          </a:xfrm>
          <a:prstGeom prst="rect">
            <a:avLst/>
          </a:prstGeom>
        </p:spPr>
        <p:txBody>
          <a:bodyPr anchorCtr="0" anchor="b" bIns="0" lIns="0" spcFirstLastPara="1" rIns="0" wrap="square" tIns="0">
            <a:noAutofit/>
          </a:bodyPr>
          <a:lstStyle>
            <a:lvl1pPr lvl="0">
              <a:lnSpc>
                <a:spcPct val="90000"/>
              </a:lnSpc>
              <a:spcBef>
                <a:spcPts val="0"/>
              </a:spcBef>
              <a:spcAft>
                <a:spcPts val="0"/>
              </a:spcAft>
              <a:buClr>
                <a:schemeClr val="dk1"/>
              </a:buClr>
              <a:buSzPts val="2600"/>
              <a:buFont typeface="Roboto Light"/>
              <a:buNone/>
              <a:defRPr sz="2600">
                <a:solidFill>
                  <a:schemeClr val="dk1"/>
                </a:solidFill>
                <a:latin typeface="Roboto Light"/>
                <a:ea typeface="Roboto Light"/>
                <a:cs typeface="Roboto Light"/>
                <a:sym typeface="Roboto Light"/>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17 Content">
  <p:cSld name="CUSTOM_2_1_1_1_1_1_1_1">
    <p:spTree>
      <p:nvGrpSpPr>
        <p:cNvPr id="387" name="Shape 387"/>
        <p:cNvGrpSpPr/>
        <p:nvPr/>
      </p:nvGrpSpPr>
      <p:grpSpPr>
        <a:xfrm>
          <a:off x="0" y="0"/>
          <a:ext cx="0" cy="0"/>
          <a:chOff x="0" y="0"/>
          <a:chExt cx="0" cy="0"/>
        </a:xfrm>
      </p:grpSpPr>
      <p:sp>
        <p:nvSpPr>
          <p:cNvPr id="388" name="Google Shape;388;p69"/>
          <p:cNvSpPr/>
          <p:nvPr>
            <p:ph idx="2" type="pic"/>
          </p:nvPr>
        </p:nvSpPr>
        <p:spPr>
          <a:xfrm>
            <a:off x="4568700" y="0"/>
            <a:ext cx="4575300" cy="5143500"/>
          </a:xfrm>
          <a:prstGeom prst="rect">
            <a:avLst/>
          </a:prstGeom>
          <a:noFill/>
          <a:ln>
            <a:noFill/>
          </a:ln>
        </p:spPr>
      </p:sp>
      <p:pic>
        <p:nvPicPr>
          <p:cNvPr id="389" name="Google Shape;389;p69" title="ASC_logo_symbol_blk.png"/>
          <p:cNvPicPr preferRelativeResize="0"/>
          <p:nvPr/>
        </p:nvPicPr>
        <p:blipFill rotWithShape="1">
          <a:blip r:embed="rId2">
            <a:alphaModFix/>
          </a:blip>
          <a:srcRect b="209" l="0" r="0" t="209"/>
          <a:stretch/>
        </p:blipFill>
        <p:spPr>
          <a:xfrm>
            <a:off x="274320" y="4644530"/>
            <a:ext cx="301752" cy="261518"/>
          </a:xfrm>
          <a:prstGeom prst="rect">
            <a:avLst/>
          </a:prstGeom>
          <a:noFill/>
          <a:ln>
            <a:noFill/>
          </a:ln>
        </p:spPr>
      </p:pic>
      <p:cxnSp>
        <p:nvCxnSpPr>
          <p:cNvPr id="390" name="Google Shape;390;p69"/>
          <p:cNvCxnSpPr/>
          <p:nvPr/>
        </p:nvCxnSpPr>
        <p:spPr>
          <a:xfrm>
            <a:off x="293400" y="4486275"/>
            <a:ext cx="3993000" cy="0"/>
          </a:xfrm>
          <a:prstGeom prst="straightConnector1">
            <a:avLst/>
          </a:prstGeom>
          <a:noFill/>
          <a:ln cap="flat" cmpd="sng" w="9525">
            <a:solidFill>
              <a:schemeClr val="dk1"/>
            </a:solidFill>
            <a:prstDash val="solid"/>
            <a:miter lim="800000"/>
            <a:headEnd len="sm" w="sm" type="none"/>
            <a:tailEnd len="sm" w="sm" type="none"/>
          </a:ln>
        </p:spPr>
      </p:cxnSp>
      <p:sp>
        <p:nvSpPr>
          <p:cNvPr id="391" name="Google Shape;391;p69"/>
          <p:cNvSpPr txBox="1"/>
          <p:nvPr/>
        </p:nvSpPr>
        <p:spPr>
          <a:xfrm>
            <a:off x="7469594" y="4802558"/>
            <a:ext cx="1362300" cy="103500"/>
          </a:xfrm>
          <a:prstGeom prst="rect">
            <a:avLst/>
          </a:prstGeom>
          <a:noFill/>
          <a:ln>
            <a:noFill/>
          </a:ln>
        </p:spPr>
        <p:txBody>
          <a:bodyPr anchorCtr="0" anchor="t" bIns="0" lIns="0" spcFirstLastPara="1" rIns="0" wrap="square" tIns="11025">
            <a:spAutoFit/>
          </a:bodyPr>
          <a:lstStyle/>
          <a:p>
            <a:pPr indent="0" lvl="0" marL="0" rtl="0" algn="r">
              <a:lnSpc>
                <a:spcPct val="100000"/>
              </a:lnSpc>
              <a:spcBef>
                <a:spcPts val="0"/>
              </a:spcBef>
              <a:spcAft>
                <a:spcPts val="0"/>
              </a:spcAft>
              <a:buNone/>
            </a:pPr>
            <a:r>
              <a:rPr lang="en" sz="600">
                <a:solidFill>
                  <a:schemeClr val="lt1"/>
                </a:solidFill>
                <a:latin typeface="Roboto"/>
                <a:ea typeface="Roboto"/>
                <a:cs typeface="Roboto"/>
                <a:sym typeface="Roboto"/>
              </a:rPr>
              <a:t>© Ascension 2025. All rights reserved.</a:t>
            </a:r>
            <a:endParaRPr sz="600">
              <a:solidFill>
                <a:schemeClr val="lt1"/>
              </a:solidFill>
              <a:latin typeface="Roboto"/>
              <a:ea typeface="Roboto"/>
              <a:cs typeface="Roboto"/>
              <a:sym typeface="Roboto"/>
            </a:endParaRPr>
          </a:p>
        </p:txBody>
      </p:sp>
      <p:sp>
        <p:nvSpPr>
          <p:cNvPr id="392" name="Google Shape;392;p69"/>
          <p:cNvSpPr txBox="1"/>
          <p:nvPr>
            <p:ph idx="1" type="body"/>
          </p:nvPr>
        </p:nvSpPr>
        <p:spPr>
          <a:xfrm>
            <a:off x="274325" y="832900"/>
            <a:ext cx="4012200" cy="3105600"/>
          </a:xfrm>
          <a:prstGeom prst="rect">
            <a:avLst/>
          </a:prstGeom>
        </p:spPr>
        <p:txBody>
          <a:bodyPr anchorCtr="0" anchor="t" bIns="0" lIns="0" spcFirstLastPara="1" rIns="0" wrap="square" tIns="0">
            <a:spAutoFit/>
          </a:bodyPr>
          <a:lstStyle>
            <a:lvl1pPr indent="-292100" lvl="0" marL="457200">
              <a:spcBef>
                <a:spcPts val="0"/>
              </a:spcBef>
              <a:spcAft>
                <a:spcPts val="0"/>
              </a:spcAft>
              <a:buSzPts val="1000"/>
              <a:buFont typeface="Roboto"/>
              <a:buChar char="●"/>
              <a:defRPr>
                <a:latin typeface="Roboto"/>
                <a:ea typeface="Roboto"/>
                <a:cs typeface="Roboto"/>
                <a:sym typeface="Roboto"/>
              </a:defRPr>
            </a:lvl1pPr>
            <a:lvl2pPr indent="-292100" lvl="1" marL="914400">
              <a:spcBef>
                <a:spcPts val="0"/>
              </a:spcBef>
              <a:spcAft>
                <a:spcPts val="0"/>
              </a:spcAft>
              <a:buSzPts val="1000"/>
              <a:buFont typeface="Roboto"/>
              <a:buChar char="○"/>
              <a:defRPr>
                <a:latin typeface="Roboto"/>
                <a:ea typeface="Roboto"/>
                <a:cs typeface="Roboto"/>
                <a:sym typeface="Roboto"/>
              </a:defRPr>
            </a:lvl2pPr>
            <a:lvl3pPr indent="-292100" lvl="2" marL="1371600">
              <a:spcBef>
                <a:spcPts val="0"/>
              </a:spcBef>
              <a:spcAft>
                <a:spcPts val="0"/>
              </a:spcAft>
              <a:buSzPts val="1000"/>
              <a:buFont typeface="Roboto"/>
              <a:buChar char="■"/>
              <a:defRPr>
                <a:latin typeface="Roboto"/>
                <a:ea typeface="Roboto"/>
                <a:cs typeface="Roboto"/>
                <a:sym typeface="Roboto"/>
              </a:defRPr>
            </a:lvl3pPr>
            <a:lvl4pPr indent="-292100" lvl="3" marL="1828800">
              <a:spcBef>
                <a:spcPts val="0"/>
              </a:spcBef>
              <a:spcAft>
                <a:spcPts val="0"/>
              </a:spcAft>
              <a:buSzPts val="1000"/>
              <a:buFont typeface="Roboto"/>
              <a:buChar char="●"/>
              <a:defRPr>
                <a:latin typeface="Roboto"/>
                <a:ea typeface="Roboto"/>
                <a:cs typeface="Roboto"/>
                <a:sym typeface="Roboto"/>
              </a:defRPr>
            </a:lvl4pPr>
            <a:lvl5pPr indent="-292100" lvl="4" marL="2286000">
              <a:spcBef>
                <a:spcPts val="0"/>
              </a:spcBef>
              <a:spcAft>
                <a:spcPts val="0"/>
              </a:spcAft>
              <a:buSzPts val="1000"/>
              <a:buFont typeface="Roboto"/>
              <a:buChar char="○"/>
              <a:defRPr>
                <a:latin typeface="Roboto"/>
                <a:ea typeface="Roboto"/>
                <a:cs typeface="Roboto"/>
                <a:sym typeface="Roboto"/>
              </a:defRPr>
            </a:lvl5pPr>
            <a:lvl6pPr indent="-292100" lvl="5" marL="2743200">
              <a:spcBef>
                <a:spcPts val="0"/>
              </a:spcBef>
              <a:spcAft>
                <a:spcPts val="0"/>
              </a:spcAft>
              <a:buSzPts val="1000"/>
              <a:buFont typeface="Roboto"/>
              <a:buChar char="■"/>
              <a:defRPr>
                <a:latin typeface="Roboto"/>
                <a:ea typeface="Roboto"/>
                <a:cs typeface="Roboto"/>
                <a:sym typeface="Roboto"/>
              </a:defRPr>
            </a:lvl6pPr>
            <a:lvl7pPr indent="-292100" lvl="6" marL="3200400">
              <a:spcBef>
                <a:spcPts val="0"/>
              </a:spcBef>
              <a:spcAft>
                <a:spcPts val="0"/>
              </a:spcAft>
              <a:buSzPts val="1000"/>
              <a:buFont typeface="Roboto"/>
              <a:buChar char="●"/>
              <a:defRPr>
                <a:latin typeface="Roboto"/>
                <a:ea typeface="Roboto"/>
                <a:cs typeface="Roboto"/>
                <a:sym typeface="Roboto"/>
              </a:defRPr>
            </a:lvl7pPr>
            <a:lvl8pPr indent="-292100" lvl="7" marL="3657600">
              <a:spcBef>
                <a:spcPts val="0"/>
              </a:spcBef>
              <a:spcAft>
                <a:spcPts val="0"/>
              </a:spcAft>
              <a:buSzPts val="1000"/>
              <a:buFont typeface="Roboto"/>
              <a:buChar char="○"/>
              <a:defRPr>
                <a:latin typeface="Roboto"/>
                <a:ea typeface="Roboto"/>
                <a:cs typeface="Roboto"/>
                <a:sym typeface="Roboto"/>
              </a:defRPr>
            </a:lvl8pPr>
            <a:lvl9pPr indent="-292100" lvl="8" marL="4114800">
              <a:spcBef>
                <a:spcPts val="0"/>
              </a:spcBef>
              <a:spcAft>
                <a:spcPts val="0"/>
              </a:spcAft>
              <a:buSzPts val="1000"/>
              <a:buFont typeface="Roboto"/>
              <a:buChar char="■"/>
              <a:defRPr>
                <a:latin typeface="Roboto"/>
                <a:ea typeface="Roboto"/>
                <a:cs typeface="Roboto"/>
                <a:sym typeface="Roboto"/>
              </a:defRPr>
            </a:lvl9pPr>
          </a:lstStyle>
          <a:p/>
        </p:txBody>
      </p:sp>
      <p:sp>
        <p:nvSpPr>
          <p:cNvPr id="393" name="Google Shape;393;p69"/>
          <p:cNvSpPr txBox="1"/>
          <p:nvPr>
            <p:ph type="title"/>
          </p:nvPr>
        </p:nvSpPr>
        <p:spPr>
          <a:xfrm>
            <a:off x="274325" y="247400"/>
            <a:ext cx="4012200" cy="312300"/>
          </a:xfrm>
          <a:prstGeom prst="rect">
            <a:avLst/>
          </a:prstGeom>
        </p:spPr>
        <p:txBody>
          <a:bodyPr anchorCtr="0" anchor="b" bIns="0" lIns="0" spcFirstLastPara="1" rIns="0" wrap="square" tIns="0">
            <a:noAutofit/>
          </a:bodyPr>
          <a:lstStyle>
            <a:lvl1pPr lvl="0">
              <a:lnSpc>
                <a:spcPct val="90000"/>
              </a:lnSpc>
              <a:spcBef>
                <a:spcPts val="0"/>
              </a:spcBef>
              <a:spcAft>
                <a:spcPts val="0"/>
              </a:spcAft>
              <a:buClr>
                <a:schemeClr val="dk1"/>
              </a:buClr>
              <a:buSzPts val="2600"/>
              <a:buFont typeface="Roboto Light"/>
              <a:buNone/>
              <a:defRPr sz="2600">
                <a:solidFill>
                  <a:schemeClr val="dk1"/>
                </a:solidFill>
                <a:latin typeface="Roboto Light"/>
                <a:ea typeface="Roboto Light"/>
                <a:cs typeface="Roboto Light"/>
                <a:sym typeface="Roboto Light"/>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18 Content">
  <p:cSld name="CUSTOM_23">
    <p:spTree>
      <p:nvGrpSpPr>
        <p:cNvPr id="394" name="Shape 394"/>
        <p:cNvGrpSpPr/>
        <p:nvPr/>
      </p:nvGrpSpPr>
      <p:grpSpPr>
        <a:xfrm>
          <a:off x="0" y="0"/>
          <a:ext cx="0" cy="0"/>
          <a:chOff x="0" y="0"/>
          <a:chExt cx="0" cy="0"/>
        </a:xfrm>
      </p:grpSpPr>
      <p:sp>
        <p:nvSpPr>
          <p:cNvPr id="395" name="Google Shape;395;p70"/>
          <p:cNvSpPr/>
          <p:nvPr>
            <p:ph idx="2" type="pic"/>
          </p:nvPr>
        </p:nvSpPr>
        <p:spPr>
          <a:xfrm>
            <a:off x="516500" y="776000"/>
            <a:ext cx="2524500" cy="1316100"/>
          </a:xfrm>
          <a:prstGeom prst="rect">
            <a:avLst/>
          </a:prstGeom>
          <a:noFill/>
          <a:ln>
            <a:noFill/>
          </a:ln>
        </p:spPr>
      </p:sp>
      <p:sp>
        <p:nvSpPr>
          <p:cNvPr id="396" name="Google Shape;396;p70"/>
          <p:cNvSpPr/>
          <p:nvPr>
            <p:ph idx="3" type="pic"/>
          </p:nvPr>
        </p:nvSpPr>
        <p:spPr>
          <a:xfrm>
            <a:off x="3300725" y="776000"/>
            <a:ext cx="2524500" cy="1316100"/>
          </a:xfrm>
          <a:prstGeom prst="rect">
            <a:avLst/>
          </a:prstGeom>
          <a:noFill/>
          <a:ln>
            <a:noFill/>
          </a:ln>
        </p:spPr>
      </p:sp>
      <p:sp>
        <p:nvSpPr>
          <p:cNvPr id="397" name="Google Shape;397;p70"/>
          <p:cNvSpPr/>
          <p:nvPr>
            <p:ph idx="4" type="pic"/>
          </p:nvPr>
        </p:nvSpPr>
        <p:spPr>
          <a:xfrm>
            <a:off x="6084951" y="776000"/>
            <a:ext cx="2524500" cy="1316100"/>
          </a:xfrm>
          <a:prstGeom prst="rect">
            <a:avLst/>
          </a:prstGeom>
          <a:noFill/>
          <a:ln>
            <a:noFill/>
          </a:ln>
        </p:spPr>
      </p:sp>
      <p:sp>
        <p:nvSpPr>
          <p:cNvPr id="398" name="Google Shape;398;p70"/>
          <p:cNvSpPr/>
          <p:nvPr>
            <p:ph idx="5" type="pic"/>
          </p:nvPr>
        </p:nvSpPr>
        <p:spPr>
          <a:xfrm>
            <a:off x="525525" y="2582200"/>
            <a:ext cx="2524500" cy="1316100"/>
          </a:xfrm>
          <a:prstGeom prst="rect">
            <a:avLst/>
          </a:prstGeom>
          <a:noFill/>
          <a:ln>
            <a:noFill/>
          </a:ln>
        </p:spPr>
      </p:sp>
      <p:sp>
        <p:nvSpPr>
          <p:cNvPr id="399" name="Google Shape;399;p70"/>
          <p:cNvSpPr/>
          <p:nvPr>
            <p:ph idx="6" type="pic"/>
          </p:nvPr>
        </p:nvSpPr>
        <p:spPr>
          <a:xfrm>
            <a:off x="3309750" y="2582200"/>
            <a:ext cx="2524500" cy="1316100"/>
          </a:xfrm>
          <a:prstGeom prst="rect">
            <a:avLst/>
          </a:prstGeom>
          <a:noFill/>
          <a:ln>
            <a:noFill/>
          </a:ln>
        </p:spPr>
      </p:sp>
      <p:sp>
        <p:nvSpPr>
          <p:cNvPr id="400" name="Google Shape;400;p70"/>
          <p:cNvSpPr/>
          <p:nvPr>
            <p:ph idx="7" type="pic"/>
          </p:nvPr>
        </p:nvSpPr>
        <p:spPr>
          <a:xfrm>
            <a:off x="6093976" y="2582200"/>
            <a:ext cx="2524500" cy="1316100"/>
          </a:xfrm>
          <a:prstGeom prst="rect">
            <a:avLst/>
          </a:prstGeom>
          <a:noFill/>
          <a:ln>
            <a:noFill/>
          </a:ln>
        </p:spPr>
      </p:sp>
      <p:sp>
        <p:nvSpPr>
          <p:cNvPr id="401" name="Google Shape;401;p70"/>
          <p:cNvSpPr txBox="1"/>
          <p:nvPr>
            <p:ph idx="1" type="subTitle"/>
          </p:nvPr>
        </p:nvSpPr>
        <p:spPr>
          <a:xfrm>
            <a:off x="542475" y="2146285"/>
            <a:ext cx="2524500" cy="253800"/>
          </a:xfrm>
          <a:prstGeom prst="rect">
            <a:avLst/>
          </a:prstGeom>
        </p:spPr>
        <p:txBody>
          <a:bodyPr anchorCtr="0" anchor="t" bIns="0" lIns="0" spcFirstLastPara="1" rIns="0" wrap="square" tIns="0">
            <a:noAutofit/>
          </a:bodyPr>
          <a:lstStyle>
            <a:lvl1pPr lvl="0" algn="ctr">
              <a:spcBef>
                <a:spcPts val="0"/>
              </a:spcBef>
              <a:spcAft>
                <a:spcPts val="0"/>
              </a:spcAft>
              <a:buSzPts val="1000"/>
              <a:buFont typeface="Roboto"/>
              <a:buNone/>
              <a:defRPr sz="1000">
                <a:latin typeface="Roboto"/>
                <a:ea typeface="Roboto"/>
                <a:cs typeface="Roboto"/>
                <a:sym typeface="Roboto"/>
              </a:defRPr>
            </a:lvl1pPr>
            <a:lvl2pPr lvl="1">
              <a:spcBef>
                <a:spcPts val="0"/>
              </a:spcBef>
              <a:spcAft>
                <a:spcPts val="0"/>
              </a:spcAft>
              <a:buSzPts val="1000"/>
              <a:buNone/>
              <a:defRPr/>
            </a:lvl2pPr>
            <a:lvl3pPr lvl="2">
              <a:spcBef>
                <a:spcPts val="0"/>
              </a:spcBef>
              <a:spcAft>
                <a:spcPts val="0"/>
              </a:spcAft>
              <a:buSzPts val="1000"/>
              <a:buNone/>
              <a:defRPr/>
            </a:lvl3pPr>
            <a:lvl4pPr lvl="3">
              <a:spcBef>
                <a:spcPts val="0"/>
              </a:spcBef>
              <a:spcAft>
                <a:spcPts val="0"/>
              </a:spcAft>
              <a:buSzPts val="1000"/>
              <a:buNone/>
              <a:defRPr/>
            </a:lvl4pPr>
            <a:lvl5pPr lvl="4">
              <a:spcBef>
                <a:spcPts val="0"/>
              </a:spcBef>
              <a:spcAft>
                <a:spcPts val="0"/>
              </a:spcAft>
              <a:buSzPts val="1000"/>
              <a:buNone/>
              <a:defRPr/>
            </a:lvl5pPr>
            <a:lvl6pPr lvl="5">
              <a:spcBef>
                <a:spcPts val="0"/>
              </a:spcBef>
              <a:spcAft>
                <a:spcPts val="0"/>
              </a:spcAft>
              <a:buSzPts val="1000"/>
              <a:buNone/>
              <a:defRPr/>
            </a:lvl6pPr>
            <a:lvl7pPr lvl="6">
              <a:spcBef>
                <a:spcPts val="0"/>
              </a:spcBef>
              <a:spcAft>
                <a:spcPts val="0"/>
              </a:spcAft>
              <a:buSzPts val="1000"/>
              <a:buNone/>
              <a:defRPr/>
            </a:lvl7pPr>
            <a:lvl8pPr lvl="7">
              <a:spcBef>
                <a:spcPts val="0"/>
              </a:spcBef>
              <a:spcAft>
                <a:spcPts val="0"/>
              </a:spcAft>
              <a:buSzPts val="1000"/>
              <a:buNone/>
              <a:defRPr/>
            </a:lvl8pPr>
            <a:lvl9pPr lvl="8">
              <a:spcBef>
                <a:spcPts val="0"/>
              </a:spcBef>
              <a:spcAft>
                <a:spcPts val="0"/>
              </a:spcAft>
              <a:buSzPts val="1000"/>
              <a:buNone/>
              <a:defRPr/>
            </a:lvl9pPr>
          </a:lstStyle>
          <a:p/>
        </p:txBody>
      </p:sp>
      <p:sp>
        <p:nvSpPr>
          <p:cNvPr id="402" name="Google Shape;402;p70"/>
          <p:cNvSpPr txBox="1"/>
          <p:nvPr>
            <p:ph idx="8" type="subTitle"/>
          </p:nvPr>
        </p:nvSpPr>
        <p:spPr>
          <a:xfrm>
            <a:off x="3313713" y="2146285"/>
            <a:ext cx="2524500" cy="253800"/>
          </a:xfrm>
          <a:prstGeom prst="rect">
            <a:avLst/>
          </a:prstGeom>
        </p:spPr>
        <p:txBody>
          <a:bodyPr anchorCtr="0" anchor="t" bIns="0" lIns="0" spcFirstLastPara="1" rIns="0" wrap="square" tIns="0">
            <a:noAutofit/>
          </a:bodyPr>
          <a:lstStyle>
            <a:lvl1pPr lvl="0" algn="ctr">
              <a:spcBef>
                <a:spcPts val="0"/>
              </a:spcBef>
              <a:spcAft>
                <a:spcPts val="0"/>
              </a:spcAft>
              <a:buSzPts val="1000"/>
              <a:buFont typeface="Roboto"/>
              <a:buNone/>
              <a:defRPr sz="1000">
                <a:latin typeface="Roboto"/>
                <a:ea typeface="Roboto"/>
                <a:cs typeface="Roboto"/>
                <a:sym typeface="Roboto"/>
              </a:defRPr>
            </a:lvl1pPr>
            <a:lvl2pPr lvl="1">
              <a:spcBef>
                <a:spcPts val="0"/>
              </a:spcBef>
              <a:spcAft>
                <a:spcPts val="0"/>
              </a:spcAft>
              <a:buSzPts val="1000"/>
              <a:buNone/>
              <a:defRPr/>
            </a:lvl2pPr>
            <a:lvl3pPr lvl="2">
              <a:spcBef>
                <a:spcPts val="0"/>
              </a:spcBef>
              <a:spcAft>
                <a:spcPts val="0"/>
              </a:spcAft>
              <a:buSzPts val="1000"/>
              <a:buNone/>
              <a:defRPr/>
            </a:lvl3pPr>
            <a:lvl4pPr lvl="3">
              <a:spcBef>
                <a:spcPts val="0"/>
              </a:spcBef>
              <a:spcAft>
                <a:spcPts val="0"/>
              </a:spcAft>
              <a:buSzPts val="1000"/>
              <a:buNone/>
              <a:defRPr/>
            </a:lvl4pPr>
            <a:lvl5pPr lvl="4">
              <a:spcBef>
                <a:spcPts val="0"/>
              </a:spcBef>
              <a:spcAft>
                <a:spcPts val="0"/>
              </a:spcAft>
              <a:buSzPts val="1000"/>
              <a:buNone/>
              <a:defRPr/>
            </a:lvl5pPr>
            <a:lvl6pPr lvl="5">
              <a:spcBef>
                <a:spcPts val="0"/>
              </a:spcBef>
              <a:spcAft>
                <a:spcPts val="0"/>
              </a:spcAft>
              <a:buSzPts val="1000"/>
              <a:buNone/>
              <a:defRPr/>
            </a:lvl6pPr>
            <a:lvl7pPr lvl="6">
              <a:spcBef>
                <a:spcPts val="0"/>
              </a:spcBef>
              <a:spcAft>
                <a:spcPts val="0"/>
              </a:spcAft>
              <a:buSzPts val="1000"/>
              <a:buNone/>
              <a:defRPr/>
            </a:lvl7pPr>
            <a:lvl8pPr lvl="7">
              <a:spcBef>
                <a:spcPts val="0"/>
              </a:spcBef>
              <a:spcAft>
                <a:spcPts val="0"/>
              </a:spcAft>
              <a:buSzPts val="1000"/>
              <a:buNone/>
              <a:defRPr/>
            </a:lvl8pPr>
            <a:lvl9pPr lvl="8">
              <a:spcBef>
                <a:spcPts val="0"/>
              </a:spcBef>
              <a:spcAft>
                <a:spcPts val="0"/>
              </a:spcAft>
              <a:buSzPts val="1000"/>
              <a:buNone/>
              <a:defRPr/>
            </a:lvl9pPr>
          </a:lstStyle>
          <a:p/>
        </p:txBody>
      </p:sp>
      <p:sp>
        <p:nvSpPr>
          <p:cNvPr id="403" name="Google Shape;403;p70"/>
          <p:cNvSpPr txBox="1"/>
          <p:nvPr>
            <p:ph idx="9" type="subTitle"/>
          </p:nvPr>
        </p:nvSpPr>
        <p:spPr>
          <a:xfrm>
            <a:off x="6084963" y="2146285"/>
            <a:ext cx="2524500" cy="253800"/>
          </a:xfrm>
          <a:prstGeom prst="rect">
            <a:avLst/>
          </a:prstGeom>
        </p:spPr>
        <p:txBody>
          <a:bodyPr anchorCtr="0" anchor="t" bIns="0" lIns="0" spcFirstLastPara="1" rIns="0" wrap="square" tIns="0">
            <a:noAutofit/>
          </a:bodyPr>
          <a:lstStyle>
            <a:lvl1pPr lvl="0" algn="ctr">
              <a:spcBef>
                <a:spcPts val="0"/>
              </a:spcBef>
              <a:spcAft>
                <a:spcPts val="0"/>
              </a:spcAft>
              <a:buSzPts val="1000"/>
              <a:buNone/>
              <a:defRPr b="0" sz="1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04" name="Google Shape;404;p70"/>
          <p:cNvSpPr txBox="1"/>
          <p:nvPr>
            <p:ph idx="13" type="subTitle"/>
          </p:nvPr>
        </p:nvSpPr>
        <p:spPr>
          <a:xfrm>
            <a:off x="530175" y="3939126"/>
            <a:ext cx="2524500" cy="253800"/>
          </a:xfrm>
          <a:prstGeom prst="rect">
            <a:avLst/>
          </a:prstGeom>
        </p:spPr>
        <p:txBody>
          <a:bodyPr anchorCtr="0" anchor="t" bIns="0" lIns="0" spcFirstLastPara="1" rIns="0" wrap="square" tIns="0">
            <a:noAutofit/>
          </a:bodyPr>
          <a:lstStyle>
            <a:lvl1pPr lvl="0" algn="ctr">
              <a:spcBef>
                <a:spcPts val="0"/>
              </a:spcBef>
              <a:spcAft>
                <a:spcPts val="0"/>
              </a:spcAft>
              <a:buSzPts val="1000"/>
              <a:buFont typeface="Roboto"/>
              <a:buNone/>
              <a:defRPr sz="1000">
                <a:latin typeface="Roboto"/>
                <a:ea typeface="Roboto"/>
                <a:cs typeface="Roboto"/>
                <a:sym typeface="Roboto"/>
              </a:defRPr>
            </a:lvl1pPr>
            <a:lvl2pPr lvl="1">
              <a:spcBef>
                <a:spcPts val="0"/>
              </a:spcBef>
              <a:spcAft>
                <a:spcPts val="0"/>
              </a:spcAft>
              <a:buSzPts val="1000"/>
              <a:buNone/>
              <a:defRPr/>
            </a:lvl2pPr>
            <a:lvl3pPr lvl="2">
              <a:spcBef>
                <a:spcPts val="0"/>
              </a:spcBef>
              <a:spcAft>
                <a:spcPts val="0"/>
              </a:spcAft>
              <a:buSzPts val="1000"/>
              <a:buNone/>
              <a:defRPr/>
            </a:lvl3pPr>
            <a:lvl4pPr lvl="3">
              <a:spcBef>
                <a:spcPts val="0"/>
              </a:spcBef>
              <a:spcAft>
                <a:spcPts val="0"/>
              </a:spcAft>
              <a:buSzPts val="1000"/>
              <a:buNone/>
              <a:defRPr/>
            </a:lvl4pPr>
            <a:lvl5pPr lvl="4">
              <a:spcBef>
                <a:spcPts val="0"/>
              </a:spcBef>
              <a:spcAft>
                <a:spcPts val="0"/>
              </a:spcAft>
              <a:buSzPts val="1000"/>
              <a:buNone/>
              <a:defRPr/>
            </a:lvl5pPr>
            <a:lvl6pPr lvl="5">
              <a:spcBef>
                <a:spcPts val="0"/>
              </a:spcBef>
              <a:spcAft>
                <a:spcPts val="0"/>
              </a:spcAft>
              <a:buSzPts val="1000"/>
              <a:buNone/>
              <a:defRPr/>
            </a:lvl6pPr>
            <a:lvl7pPr lvl="6">
              <a:spcBef>
                <a:spcPts val="0"/>
              </a:spcBef>
              <a:spcAft>
                <a:spcPts val="0"/>
              </a:spcAft>
              <a:buSzPts val="1000"/>
              <a:buNone/>
              <a:defRPr/>
            </a:lvl7pPr>
            <a:lvl8pPr lvl="7">
              <a:spcBef>
                <a:spcPts val="0"/>
              </a:spcBef>
              <a:spcAft>
                <a:spcPts val="0"/>
              </a:spcAft>
              <a:buSzPts val="1000"/>
              <a:buNone/>
              <a:defRPr/>
            </a:lvl8pPr>
            <a:lvl9pPr lvl="8">
              <a:spcBef>
                <a:spcPts val="0"/>
              </a:spcBef>
              <a:spcAft>
                <a:spcPts val="0"/>
              </a:spcAft>
              <a:buSzPts val="1000"/>
              <a:buNone/>
              <a:defRPr/>
            </a:lvl9pPr>
          </a:lstStyle>
          <a:p/>
        </p:txBody>
      </p:sp>
      <p:sp>
        <p:nvSpPr>
          <p:cNvPr id="405" name="Google Shape;405;p70"/>
          <p:cNvSpPr txBox="1"/>
          <p:nvPr>
            <p:ph idx="14" type="subTitle"/>
          </p:nvPr>
        </p:nvSpPr>
        <p:spPr>
          <a:xfrm>
            <a:off x="3301413" y="3939126"/>
            <a:ext cx="2524500" cy="253800"/>
          </a:xfrm>
          <a:prstGeom prst="rect">
            <a:avLst/>
          </a:prstGeom>
        </p:spPr>
        <p:txBody>
          <a:bodyPr anchorCtr="0" anchor="t" bIns="0" lIns="0" spcFirstLastPara="1" rIns="0" wrap="square" tIns="0">
            <a:noAutofit/>
          </a:bodyPr>
          <a:lstStyle>
            <a:lvl1pPr lvl="0" algn="ctr">
              <a:spcBef>
                <a:spcPts val="0"/>
              </a:spcBef>
              <a:spcAft>
                <a:spcPts val="0"/>
              </a:spcAft>
              <a:buSzPts val="1000"/>
              <a:buFont typeface="Roboto"/>
              <a:buNone/>
              <a:defRPr sz="1000">
                <a:latin typeface="Roboto"/>
                <a:ea typeface="Roboto"/>
                <a:cs typeface="Roboto"/>
                <a:sym typeface="Roboto"/>
              </a:defRPr>
            </a:lvl1pPr>
            <a:lvl2pPr lvl="1">
              <a:spcBef>
                <a:spcPts val="0"/>
              </a:spcBef>
              <a:spcAft>
                <a:spcPts val="0"/>
              </a:spcAft>
              <a:buSzPts val="1000"/>
              <a:buNone/>
              <a:defRPr/>
            </a:lvl2pPr>
            <a:lvl3pPr lvl="2">
              <a:spcBef>
                <a:spcPts val="0"/>
              </a:spcBef>
              <a:spcAft>
                <a:spcPts val="0"/>
              </a:spcAft>
              <a:buSzPts val="1000"/>
              <a:buNone/>
              <a:defRPr/>
            </a:lvl3pPr>
            <a:lvl4pPr lvl="3">
              <a:spcBef>
                <a:spcPts val="0"/>
              </a:spcBef>
              <a:spcAft>
                <a:spcPts val="0"/>
              </a:spcAft>
              <a:buSzPts val="1000"/>
              <a:buNone/>
              <a:defRPr/>
            </a:lvl4pPr>
            <a:lvl5pPr lvl="4">
              <a:spcBef>
                <a:spcPts val="0"/>
              </a:spcBef>
              <a:spcAft>
                <a:spcPts val="0"/>
              </a:spcAft>
              <a:buSzPts val="1000"/>
              <a:buNone/>
              <a:defRPr/>
            </a:lvl5pPr>
            <a:lvl6pPr lvl="5">
              <a:spcBef>
                <a:spcPts val="0"/>
              </a:spcBef>
              <a:spcAft>
                <a:spcPts val="0"/>
              </a:spcAft>
              <a:buSzPts val="1000"/>
              <a:buNone/>
              <a:defRPr/>
            </a:lvl6pPr>
            <a:lvl7pPr lvl="6">
              <a:spcBef>
                <a:spcPts val="0"/>
              </a:spcBef>
              <a:spcAft>
                <a:spcPts val="0"/>
              </a:spcAft>
              <a:buSzPts val="1000"/>
              <a:buNone/>
              <a:defRPr/>
            </a:lvl7pPr>
            <a:lvl8pPr lvl="7">
              <a:spcBef>
                <a:spcPts val="0"/>
              </a:spcBef>
              <a:spcAft>
                <a:spcPts val="0"/>
              </a:spcAft>
              <a:buSzPts val="1000"/>
              <a:buNone/>
              <a:defRPr/>
            </a:lvl8pPr>
            <a:lvl9pPr lvl="8">
              <a:spcBef>
                <a:spcPts val="0"/>
              </a:spcBef>
              <a:spcAft>
                <a:spcPts val="0"/>
              </a:spcAft>
              <a:buSzPts val="1000"/>
              <a:buNone/>
              <a:defRPr/>
            </a:lvl9pPr>
          </a:lstStyle>
          <a:p/>
        </p:txBody>
      </p:sp>
      <p:sp>
        <p:nvSpPr>
          <p:cNvPr id="406" name="Google Shape;406;p70"/>
          <p:cNvSpPr txBox="1"/>
          <p:nvPr>
            <p:ph idx="15" type="subTitle"/>
          </p:nvPr>
        </p:nvSpPr>
        <p:spPr>
          <a:xfrm>
            <a:off x="6072663" y="3939126"/>
            <a:ext cx="2524500" cy="253800"/>
          </a:xfrm>
          <a:prstGeom prst="rect">
            <a:avLst/>
          </a:prstGeom>
        </p:spPr>
        <p:txBody>
          <a:bodyPr anchorCtr="0" anchor="t" bIns="0" lIns="0" spcFirstLastPara="1" rIns="0" wrap="square" tIns="0">
            <a:noAutofit/>
          </a:bodyPr>
          <a:lstStyle>
            <a:lvl1pPr lvl="0" algn="ctr">
              <a:spcBef>
                <a:spcPts val="0"/>
              </a:spcBef>
              <a:spcAft>
                <a:spcPts val="0"/>
              </a:spcAft>
              <a:buSzPts val="1000"/>
              <a:buFont typeface="Roboto"/>
              <a:buNone/>
              <a:defRPr sz="1000">
                <a:latin typeface="Roboto"/>
                <a:ea typeface="Roboto"/>
                <a:cs typeface="Roboto"/>
                <a:sym typeface="Roboto"/>
              </a:defRPr>
            </a:lvl1pPr>
            <a:lvl2pPr lvl="1">
              <a:spcBef>
                <a:spcPts val="0"/>
              </a:spcBef>
              <a:spcAft>
                <a:spcPts val="0"/>
              </a:spcAft>
              <a:buSzPts val="1000"/>
              <a:buNone/>
              <a:defRPr/>
            </a:lvl2pPr>
            <a:lvl3pPr lvl="2">
              <a:spcBef>
                <a:spcPts val="0"/>
              </a:spcBef>
              <a:spcAft>
                <a:spcPts val="0"/>
              </a:spcAft>
              <a:buSzPts val="1000"/>
              <a:buNone/>
              <a:defRPr/>
            </a:lvl3pPr>
            <a:lvl4pPr lvl="3">
              <a:spcBef>
                <a:spcPts val="0"/>
              </a:spcBef>
              <a:spcAft>
                <a:spcPts val="0"/>
              </a:spcAft>
              <a:buSzPts val="1000"/>
              <a:buNone/>
              <a:defRPr/>
            </a:lvl4pPr>
            <a:lvl5pPr lvl="4">
              <a:spcBef>
                <a:spcPts val="0"/>
              </a:spcBef>
              <a:spcAft>
                <a:spcPts val="0"/>
              </a:spcAft>
              <a:buSzPts val="1000"/>
              <a:buNone/>
              <a:defRPr/>
            </a:lvl5pPr>
            <a:lvl6pPr lvl="5">
              <a:spcBef>
                <a:spcPts val="0"/>
              </a:spcBef>
              <a:spcAft>
                <a:spcPts val="0"/>
              </a:spcAft>
              <a:buSzPts val="1000"/>
              <a:buNone/>
              <a:defRPr/>
            </a:lvl6pPr>
            <a:lvl7pPr lvl="6">
              <a:spcBef>
                <a:spcPts val="0"/>
              </a:spcBef>
              <a:spcAft>
                <a:spcPts val="0"/>
              </a:spcAft>
              <a:buSzPts val="1000"/>
              <a:buNone/>
              <a:defRPr/>
            </a:lvl7pPr>
            <a:lvl8pPr lvl="7">
              <a:spcBef>
                <a:spcPts val="0"/>
              </a:spcBef>
              <a:spcAft>
                <a:spcPts val="0"/>
              </a:spcAft>
              <a:buSzPts val="1000"/>
              <a:buNone/>
              <a:defRPr/>
            </a:lvl8pPr>
            <a:lvl9pPr lvl="8">
              <a:spcBef>
                <a:spcPts val="0"/>
              </a:spcBef>
              <a:spcAft>
                <a:spcPts val="0"/>
              </a:spcAft>
              <a:buSzPts val="1000"/>
              <a:buNone/>
              <a:defRPr/>
            </a:lvl9pPr>
          </a:lstStyle>
          <a:p/>
        </p:txBody>
      </p:sp>
      <p:pic>
        <p:nvPicPr>
          <p:cNvPr id="407" name="Google Shape;407;p70" title="ASC_logo_symbol_blk.png"/>
          <p:cNvPicPr preferRelativeResize="0"/>
          <p:nvPr/>
        </p:nvPicPr>
        <p:blipFill rotWithShape="1">
          <a:blip r:embed="rId2">
            <a:alphaModFix/>
          </a:blip>
          <a:srcRect b="209" l="0" r="0" t="209"/>
          <a:stretch/>
        </p:blipFill>
        <p:spPr>
          <a:xfrm>
            <a:off x="274320" y="4644530"/>
            <a:ext cx="301752" cy="261518"/>
          </a:xfrm>
          <a:prstGeom prst="rect">
            <a:avLst/>
          </a:prstGeom>
          <a:noFill/>
          <a:ln>
            <a:noFill/>
          </a:ln>
        </p:spPr>
      </p:pic>
      <p:sp>
        <p:nvSpPr>
          <p:cNvPr id="408" name="Google Shape;408;p70"/>
          <p:cNvSpPr txBox="1"/>
          <p:nvPr/>
        </p:nvSpPr>
        <p:spPr>
          <a:xfrm>
            <a:off x="7466844" y="4813648"/>
            <a:ext cx="1362300" cy="92400"/>
          </a:xfrm>
          <a:prstGeom prst="rect">
            <a:avLst/>
          </a:prstGeom>
          <a:noFill/>
          <a:ln>
            <a:noFill/>
          </a:ln>
        </p:spPr>
        <p:txBody>
          <a:bodyPr anchorCtr="0" anchor="t" bIns="0" lIns="0" spcFirstLastPara="1" rIns="0" wrap="square" tIns="0">
            <a:spAutoFit/>
          </a:bodyPr>
          <a:lstStyle/>
          <a:p>
            <a:pPr indent="0" lvl="0" marL="0" rtl="0" algn="r">
              <a:lnSpc>
                <a:spcPct val="100000"/>
              </a:lnSpc>
              <a:spcBef>
                <a:spcPts val="0"/>
              </a:spcBef>
              <a:spcAft>
                <a:spcPts val="0"/>
              </a:spcAft>
              <a:buNone/>
            </a:pPr>
            <a:r>
              <a:rPr lang="en" sz="600">
                <a:latin typeface="Roboto"/>
                <a:ea typeface="Roboto"/>
                <a:cs typeface="Roboto"/>
                <a:sym typeface="Roboto"/>
              </a:rPr>
              <a:t>© Ascension 2025. All rights reserved.</a:t>
            </a:r>
            <a:endParaRPr sz="600">
              <a:latin typeface="Roboto"/>
              <a:ea typeface="Roboto"/>
              <a:cs typeface="Roboto"/>
              <a:sym typeface="Roboto"/>
            </a:endParaRPr>
          </a:p>
        </p:txBody>
      </p:sp>
      <p:sp>
        <p:nvSpPr>
          <p:cNvPr id="409" name="Google Shape;409;p70"/>
          <p:cNvSpPr txBox="1"/>
          <p:nvPr>
            <p:ph type="title"/>
          </p:nvPr>
        </p:nvSpPr>
        <p:spPr>
          <a:xfrm>
            <a:off x="274325" y="247400"/>
            <a:ext cx="8554800" cy="312300"/>
          </a:xfrm>
          <a:prstGeom prst="rect">
            <a:avLst/>
          </a:prstGeom>
        </p:spPr>
        <p:txBody>
          <a:bodyPr anchorCtr="0" anchor="b" bIns="0" lIns="0" spcFirstLastPara="1" rIns="0" wrap="square" tIns="0">
            <a:noAutofit/>
          </a:bodyPr>
          <a:lstStyle>
            <a:lvl1pPr lvl="0">
              <a:lnSpc>
                <a:spcPct val="90000"/>
              </a:lnSpc>
              <a:spcBef>
                <a:spcPts val="0"/>
              </a:spcBef>
              <a:spcAft>
                <a:spcPts val="0"/>
              </a:spcAft>
              <a:buClr>
                <a:schemeClr val="dk1"/>
              </a:buClr>
              <a:buSzPts val="2600"/>
              <a:buFont typeface="Roboto Light"/>
              <a:buNone/>
              <a:defRPr sz="2600">
                <a:solidFill>
                  <a:schemeClr val="dk1"/>
                </a:solidFill>
                <a:latin typeface="Roboto Light"/>
                <a:ea typeface="Roboto Light"/>
                <a:cs typeface="Roboto Light"/>
                <a:sym typeface="Roboto Light"/>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7 Cover">
  <p:cSld name="CUSTOM_13_2">
    <p:bg>
      <p:bgPr>
        <a:solidFill>
          <a:schemeClr val="accent3"/>
        </a:solidFill>
      </p:bgPr>
    </p:bg>
    <p:spTree>
      <p:nvGrpSpPr>
        <p:cNvPr id="32" name="Shape 32"/>
        <p:cNvGrpSpPr/>
        <p:nvPr/>
      </p:nvGrpSpPr>
      <p:grpSpPr>
        <a:xfrm>
          <a:off x="0" y="0"/>
          <a:ext cx="0" cy="0"/>
          <a:chOff x="0" y="0"/>
          <a:chExt cx="0" cy="0"/>
        </a:xfrm>
      </p:grpSpPr>
      <p:pic>
        <p:nvPicPr>
          <p:cNvPr id="33" name="Google Shape;33;p8" title="asce_logo_vt_blk_rgb_300.png"/>
          <p:cNvPicPr preferRelativeResize="0"/>
          <p:nvPr/>
        </p:nvPicPr>
        <p:blipFill>
          <a:blip r:embed="rId2">
            <a:alphaModFix/>
          </a:blip>
          <a:stretch>
            <a:fillRect/>
          </a:stretch>
        </p:blipFill>
        <p:spPr>
          <a:xfrm>
            <a:off x="454489" y="3905348"/>
            <a:ext cx="1235025" cy="780099"/>
          </a:xfrm>
          <a:prstGeom prst="rect">
            <a:avLst/>
          </a:prstGeom>
          <a:noFill/>
          <a:ln>
            <a:noFill/>
          </a:ln>
        </p:spPr>
      </p:pic>
      <p:sp>
        <p:nvSpPr>
          <p:cNvPr id="34" name="Google Shape;34;p8"/>
          <p:cNvSpPr txBox="1"/>
          <p:nvPr>
            <p:ph type="title"/>
          </p:nvPr>
        </p:nvSpPr>
        <p:spPr>
          <a:xfrm>
            <a:off x="454501" y="710850"/>
            <a:ext cx="8176800" cy="518100"/>
          </a:xfrm>
          <a:prstGeom prst="rect">
            <a:avLst/>
          </a:prstGeom>
          <a:noFill/>
          <a:ln>
            <a:noFill/>
          </a:ln>
        </p:spPr>
        <p:txBody>
          <a:bodyPr anchorCtr="0" anchor="b" bIns="0" lIns="0" spcFirstLastPara="1" rIns="0" wrap="square" tIns="0">
            <a:noAutofit/>
          </a:bodyPr>
          <a:lstStyle>
            <a:lvl1pPr lvl="0">
              <a:lnSpc>
                <a:spcPct val="90000"/>
              </a:lnSpc>
              <a:spcBef>
                <a:spcPts val="0"/>
              </a:spcBef>
              <a:spcAft>
                <a:spcPts val="0"/>
              </a:spcAft>
              <a:buClr>
                <a:schemeClr val="dk1"/>
              </a:buClr>
              <a:buSzPts val="3600"/>
              <a:buFont typeface="Roboto Light"/>
              <a:buNone/>
              <a:defRPr sz="3600">
                <a:solidFill>
                  <a:schemeClr val="dk1"/>
                </a:solidFill>
                <a:latin typeface="Roboto Light"/>
                <a:ea typeface="Roboto Light"/>
                <a:cs typeface="Roboto Light"/>
                <a:sym typeface="Roboto Light"/>
              </a:defRPr>
            </a:lvl1pPr>
            <a:lvl2pPr lvl="1">
              <a:spcBef>
                <a:spcPts val="0"/>
              </a:spcBef>
              <a:spcAft>
                <a:spcPts val="0"/>
              </a:spcAft>
              <a:buClr>
                <a:schemeClr val="dk1"/>
              </a:buClr>
              <a:buSzPts val="1400"/>
              <a:buNone/>
              <a:defRPr>
                <a:solidFill>
                  <a:schemeClr val="dk1"/>
                </a:solidFill>
              </a:defRPr>
            </a:lvl2pPr>
            <a:lvl3pPr lvl="2">
              <a:spcBef>
                <a:spcPts val="0"/>
              </a:spcBef>
              <a:spcAft>
                <a:spcPts val="0"/>
              </a:spcAft>
              <a:buClr>
                <a:schemeClr val="dk1"/>
              </a:buClr>
              <a:buSzPts val="1400"/>
              <a:buNone/>
              <a:defRPr>
                <a:solidFill>
                  <a:schemeClr val="dk1"/>
                </a:solidFill>
              </a:defRPr>
            </a:lvl3pPr>
            <a:lvl4pPr lvl="3">
              <a:spcBef>
                <a:spcPts val="0"/>
              </a:spcBef>
              <a:spcAft>
                <a:spcPts val="0"/>
              </a:spcAft>
              <a:buClr>
                <a:schemeClr val="dk1"/>
              </a:buClr>
              <a:buSzPts val="1400"/>
              <a:buNone/>
              <a:defRPr>
                <a:solidFill>
                  <a:schemeClr val="dk1"/>
                </a:solidFill>
              </a:defRPr>
            </a:lvl4pPr>
            <a:lvl5pPr lvl="4">
              <a:spcBef>
                <a:spcPts val="0"/>
              </a:spcBef>
              <a:spcAft>
                <a:spcPts val="0"/>
              </a:spcAft>
              <a:buClr>
                <a:schemeClr val="dk1"/>
              </a:buClr>
              <a:buSzPts val="1400"/>
              <a:buNone/>
              <a:defRPr>
                <a:solidFill>
                  <a:schemeClr val="dk1"/>
                </a:solidFill>
              </a:defRPr>
            </a:lvl5pPr>
            <a:lvl6pPr lvl="5">
              <a:spcBef>
                <a:spcPts val="0"/>
              </a:spcBef>
              <a:spcAft>
                <a:spcPts val="0"/>
              </a:spcAft>
              <a:buClr>
                <a:schemeClr val="dk1"/>
              </a:buClr>
              <a:buSzPts val="1400"/>
              <a:buNone/>
              <a:defRPr>
                <a:solidFill>
                  <a:schemeClr val="dk1"/>
                </a:solidFill>
              </a:defRPr>
            </a:lvl6pPr>
            <a:lvl7pPr lvl="6">
              <a:spcBef>
                <a:spcPts val="0"/>
              </a:spcBef>
              <a:spcAft>
                <a:spcPts val="0"/>
              </a:spcAft>
              <a:buClr>
                <a:schemeClr val="dk1"/>
              </a:buClr>
              <a:buSzPts val="1400"/>
              <a:buNone/>
              <a:defRPr>
                <a:solidFill>
                  <a:schemeClr val="dk1"/>
                </a:solidFill>
              </a:defRPr>
            </a:lvl7pPr>
            <a:lvl8pPr lvl="7">
              <a:spcBef>
                <a:spcPts val="0"/>
              </a:spcBef>
              <a:spcAft>
                <a:spcPts val="0"/>
              </a:spcAft>
              <a:buClr>
                <a:schemeClr val="dk1"/>
              </a:buClr>
              <a:buSzPts val="1400"/>
              <a:buNone/>
              <a:defRPr>
                <a:solidFill>
                  <a:schemeClr val="dk1"/>
                </a:solidFill>
              </a:defRPr>
            </a:lvl8pPr>
            <a:lvl9pPr lvl="8">
              <a:spcBef>
                <a:spcPts val="0"/>
              </a:spcBef>
              <a:spcAft>
                <a:spcPts val="0"/>
              </a:spcAft>
              <a:buClr>
                <a:schemeClr val="dk1"/>
              </a:buClr>
              <a:buSzPts val="1400"/>
              <a:buNone/>
              <a:defRPr>
                <a:solidFill>
                  <a:schemeClr val="dk1"/>
                </a:solidFill>
              </a:defRPr>
            </a:lvl9pPr>
          </a:lstStyle>
          <a:p/>
        </p:txBody>
      </p:sp>
      <p:sp>
        <p:nvSpPr>
          <p:cNvPr id="35" name="Google Shape;35;p8"/>
          <p:cNvSpPr txBox="1"/>
          <p:nvPr>
            <p:ph idx="1" type="subTitle"/>
          </p:nvPr>
        </p:nvSpPr>
        <p:spPr>
          <a:xfrm>
            <a:off x="454505" y="1397075"/>
            <a:ext cx="8176800" cy="282000"/>
          </a:xfrm>
          <a:prstGeom prst="rect">
            <a:avLst/>
          </a:prstGeom>
        </p:spPr>
        <p:txBody>
          <a:bodyPr anchorCtr="0" anchor="t" bIns="0" lIns="0" spcFirstLastPara="1" rIns="0" wrap="square" tIns="0">
            <a:normAutofit/>
          </a:bodyPr>
          <a:lstStyle>
            <a:lvl1pPr lvl="0">
              <a:lnSpc>
                <a:spcPct val="90000"/>
              </a:lnSpc>
              <a:spcBef>
                <a:spcPts val="0"/>
              </a:spcBef>
              <a:spcAft>
                <a:spcPts val="0"/>
              </a:spcAft>
              <a:buSzPts val="2000"/>
              <a:buFont typeface="Roboto"/>
              <a:buNone/>
              <a:defRPr b="1" sz="2000">
                <a:latin typeface="Roboto"/>
                <a:ea typeface="Roboto"/>
                <a:cs typeface="Roboto"/>
                <a:sym typeface="Roboto"/>
              </a:defRPr>
            </a:lvl1pPr>
            <a:lvl2pPr lvl="1">
              <a:spcBef>
                <a:spcPts val="0"/>
              </a:spcBef>
              <a:spcAft>
                <a:spcPts val="0"/>
              </a:spcAft>
              <a:buSzPts val="1000"/>
              <a:buNone/>
              <a:defRPr/>
            </a:lvl2pPr>
            <a:lvl3pPr lvl="2">
              <a:spcBef>
                <a:spcPts val="0"/>
              </a:spcBef>
              <a:spcAft>
                <a:spcPts val="0"/>
              </a:spcAft>
              <a:buSzPts val="1000"/>
              <a:buNone/>
              <a:defRPr/>
            </a:lvl3pPr>
            <a:lvl4pPr lvl="3">
              <a:spcBef>
                <a:spcPts val="0"/>
              </a:spcBef>
              <a:spcAft>
                <a:spcPts val="0"/>
              </a:spcAft>
              <a:buSzPts val="1000"/>
              <a:buNone/>
              <a:defRPr/>
            </a:lvl4pPr>
            <a:lvl5pPr lvl="4">
              <a:spcBef>
                <a:spcPts val="0"/>
              </a:spcBef>
              <a:spcAft>
                <a:spcPts val="0"/>
              </a:spcAft>
              <a:buSzPts val="1000"/>
              <a:buNone/>
              <a:defRPr/>
            </a:lvl5pPr>
            <a:lvl6pPr lvl="5">
              <a:spcBef>
                <a:spcPts val="0"/>
              </a:spcBef>
              <a:spcAft>
                <a:spcPts val="0"/>
              </a:spcAft>
              <a:buSzPts val="1000"/>
              <a:buNone/>
              <a:defRPr/>
            </a:lvl6pPr>
            <a:lvl7pPr lvl="6">
              <a:spcBef>
                <a:spcPts val="0"/>
              </a:spcBef>
              <a:spcAft>
                <a:spcPts val="0"/>
              </a:spcAft>
              <a:buSzPts val="1000"/>
              <a:buNone/>
              <a:defRPr/>
            </a:lvl7pPr>
            <a:lvl8pPr lvl="7">
              <a:spcBef>
                <a:spcPts val="0"/>
              </a:spcBef>
              <a:spcAft>
                <a:spcPts val="0"/>
              </a:spcAft>
              <a:buSzPts val="1000"/>
              <a:buNone/>
              <a:defRPr/>
            </a:lvl8pPr>
            <a:lvl9pPr lvl="8">
              <a:spcBef>
                <a:spcPts val="0"/>
              </a:spcBef>
              <a:spcAft>
                <a:spcPts val="0"/>
              </a:spcAft>
              <a:buSzPts val="1000"/>
              <a:buNone/>
              <a:defRPr/>
            </a:lvl9pPr>
          </a:lstStyle>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Z1 Back Cover">
  <p:cSld name="CUSTOM_28_1_1">
    <p:bg>
      <p:bgPr>
        <a:blipFill>
          <a:blip r:embed="rId2">
            <a:alphaModFix/>
          </a:blip>
          <a:stretch>
            <a:fillRect/>
          </a:stretch>
        </a:blipFill>
      </p:bgPr>
    </p:bg>
    <p:spTree>
      <p:nvGrpSpPr>
        <p:cNvPr id="410" name="Shape 410"/>
        <p:cNvGrpSpPr/>
        <p:nvPr/>
      </p:nvGrpSpPr>
      <p:grpSpPr>
        <a:xfrm>
          <a:off x="0" y="0"/>
          <a:ext cx="0" cy="0"/>
          <a:chOff x="0" y="0"/>
          <a:chExt cx="0" cy="0"/>
        </a:xfrm>
      </p:grpSpPr>
    </p:spTree>
  </p:cSld>
  <p:clrMapOvr>
    <a:masterClrMapping/>
  </p:clrMapOvr>
  <p:extLst>
    <p:ext uri="{DCECCB84-F9BA-43D5-87BE-67443E8EF086}">
      <p15:sldGuideLst>
        <p15:guide id="1" orient="horz" pos="1620">
          <p15:clr>
            <a:srgbClr val="FA7B17"/>
          </p15:clr>
        </p15:guide>
      </p15:sldGuideLst>
    </p:ext>
  </p:extLst>
</p:sldLayout>
</file>

<file path=ppt/slideLayouts/slideLayout7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Z2 Back Cover">
  <p:cSld name="CUSTOM_28_1_1_1_1">
    <p:bg>
      <p:bgPr>
        <a:blipFill>
          <a:blip r:embed="rId2">
            <a:alphaModFix/>
          </a:blip>
          <a:stretch>
            <a:fillRect/>
          </a:stretch>
        </a:blipFill>
      </p:bgPr>
    </p:bg>
    <p:spTree>
      <p:nvGrpSpPr>
        <p:cNvPr id="411" name="Shape 411"/>
        <p:cNvGrpSpPr/>
        <p:nvPr/>
      </p:nvGrpSpPr>
      <p:grpSpPr>
        <a:xfrm>
          <a:off x="0" y="0"/>
          <a:ext cx="0" cy="0"/>
          <a:chOff x="0" y="0"/>
          <a:chExt cx="0" cy="0"/>
        </a:xfrm>
      </p:grpSpPr>
    </p:spTree>
  </p:cSld>
  <p:clrMapOvr>
    <a:masterClrMapping/>
  </p:clrMapOvr>
  <p:extLst>
    <p:ext uri="{DCECCB84-F9BA-43D5-87BE-67443E8EF086}">
      <p15:sldGuideLst>
        <p15:guide id="1" orient="horz" pos="1620">
          <p15:clr>
            <a:srgbClr val="FA7B17"/>
          </p15:clr>
        </p15:guide>
      </p15:sldGuideLst>
    </p:ext>
  </p:extLst>
</p:sldLayout>
</file>

<file path=ppt/slideLayouts/slideLayout7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Z3 Back Cover">
  <p:cSld name="CUSTOM_28_1_1_1_2">
    <p:bg>
      <p:bgPr>
        <a:blipFill>
          <a:blip r:embed="rId2">
            <a:alphaModFix/>
          </a:blip>
          <a:stretch>
            <a:fillRect/>
          </a:stretch>
        </a:blipFill>
      </p:bgPr>
    </p:bg>
    <p:spTree>
      <p:nvGrpSpPr>
        <p:cNvPr id="412" name="Shape 412"/>
        <p:cNvGrpSpPr/>
        <p:nvPr/>
      </p:nvGrpSpPr>
      <p:grpSpPr>
        <a:xfrm>
          <a:off x="0" y="0"/>
          <a:ext cx="0" cy="0"/>
          <a:chOff x="0" y="0"/>
          <a:chExt cx="0" cy="0"/>
        </a:xfrm>
      </p:grpSpPr>
    </p:spTree>
  </p:cSld>
  <p:clrMapOvr>
    <a:masterClrMapping/>
  </p:clrMapOvr>
  <p:extLst>
    <p:ext uri="{DCECCB84-F9BA-43D5-87BE-67443E8EF086}">
      <p15:sldGuideLst>
        <p15:guide id="1" orient="horz" pos="1620">
          <p15:clr>
            <a:srgbClr val="FA7B17"/>
          </p15:clr>
        </p15:guide>
      </p15:sldGuideLst>
    </p:ext>
  </p:extLst>
</p:sldLayout>
</file>

<file path=ppt/slideLayouts/slideLayout7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Z4 Back Cover">
  <p:cSld name="CUSTOM_28_1_1_1_1_1">
    <p:bg>
      <p:bgPr>
        <a:blipFill>
          <a:blip r:embed="rId2">
            <a:alphaModFix/>
          </a:blip>
          <a:stretch>
            <a:fillRect/>
          </a:stretch>
        </a:blipFill>
      </p:bgPr>
    </p:bg>
    <p:spTree>
      <p:nvGrpSpPr>
        <p:cNvPr id="413" name="Shape 413"/>
        <p:cNvGrpSpPr/>
        <p:nvPr/>
      </p:nvGrpSpPr>
      <p:grpSpPr>
        <a:xfrm>
          <a:off x="0" y="0"/>
          <a:ext cx="0" cy="0"/>
          <a:chOff x="0" y="0"/>
          <a:chExt cx="0" cy="0"/>
        </a:xfrm>
      </p:grpSpPr>
    </p:spTree>
  </p:cSld>
  <p:clrMapOvr>
    <a:masterClrMapping/>
  </p:clrMapOvr>
  <p:extLst>
    <p:ext uri="{DCECCB84-F9BA-43D5-87BE-67443E8EF086}">
      <p15:sldGuideLst>
        <p15:guide id="1" orient="horz" pos="1620">
          <p15:clr>
            <a:srgbClr val="FA7B17"/>
          </p15:clr>
        </p15:guide>
      </p15:sldGuideLst>
    </p:ext>
  </p:extLst>
</p:sldLayout>
</file>

<file path=ppt/slideLayouts/slideLayout7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Z5 Back Cover">
  <p:cSld name="CUSTOM_28_1_1_1_1_1_1_1">
    <p:bg>
      <p:bgPr>
        <a:blipFill>
          <a:blip r:embed="rId2">
            <a:alphaModFix/>
          </a:blip>
          <a:stretch>
            <a:fillRect/>
          </a:stretch>
        </a:blipFill>
      </p:bgPr>
    </p:bg>
    <p:spTree>
      <p:nvGrpSpPr>
        <p:cNvPr id="414" name="Shape 414"/>
        <p:cNvGrpSpPr/>
        <p:nvPr/>
      </p:nvGrpSpPr>
      <p:grpSpPr>
        <a:xfrm>
          <a:off x="0" y="0"/>
          <a:ext cx="0" cy="0"/>
          <a:chOff x="0" y="0"/>
          <a:chExt cx="0" cy="0"/>
        </a:xfrm>
      </p:grpSpPr>
    </p:spTree>
  </p:cSld>
  <p:clrMapOvr>
    <a:masterClrMapping/>
  </p:clrMapOvr>
  <p:extLst>
    <p:ext uri="{DCECCB84-F9BA-43D5-87BE-67443E8EF086}">
      <p15:sldGuideLst>
        <p15:guide id="1" orient="horz" pos="1620">
          <p15:clr>
            <a:srgbClr val="FA7B17"/>
          </p15:clr>
        </p15:guide>
      </p15:sldGuideLst>
    </p:ext>
  </p:extLst>
</p:sldLayout>
</file>

<file path=ppt/slideLayouts/slideLayout7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Z6 Back Cover">
  <p:cSld name="CUSTOM_28_1_1_1_1_1_1_2">
    <p:bg>
      <p:bgPr>
        <a:blipFill>
          <a:blip r:embed="rId2">
            <a:alphaModFix/>
          </a:blip>
          <a:stretch>
            <a:fillRect/>
          </a:stretch>
        </a:blipFill>
      </p:bgPr>
    </p:bg>
    <p:spTree>
      <p:nvGrpSpPr>
        <p:cNvPr id="415" name="Shape 415"/>
        <p:cNvGrpSpPr/>
        <p:nvPr/>
      </p:nvGrpSpPr>
      <p:grpSpPr>
        <a:xfrm>
          <a:off x="0" y="0"/>
          <a:ext cx="0" cy="0"/>
          <a:chOff x="0" y="0"/>
          <a:chExt cx="0" cy="0"/>
        </a:xfrm>
      </p:grpSpPr>
    </p:spTree>
  </p:cSld>
  <p:clrMapOvr>
    <a:masterClrMapping/>
  </p:clrMapOvr>
  <p:extLst>
    <p:ext uri="{DCECCB84-F9BA-43D5-87BE-67443E8EF086}">
      <p15:sldGuideLst>
        <p15:guide id="1" orient="horz" pos="1620">
          <p15:clr>
            <a:srgbClr val="FA7B17"/>
          </p15:clr>
        </p15:guide>
      </p15:sldGuideLst>
    </p:ext>
  </p:extLst>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8 Cover">
  <p:cSld name="CUSTOM_13_1">
    <p:bg>
      <p:bgPr>
        <a:solidFill>
          <a:schemeClr val="accent5"/>
        </a:solidFill>
      </p:bgPr>
    </p:bg>
    <p:spTree>
      <p:nvGrpSpPr>
        <p:cNvPr id="36" name="Shape 36"/>
        <p:cNvGrpSpPr/>
        <p:nvPr/>
      </p:nvGrpSpPr>
      <p:grpSpPr>
        <a:xfrm>
          <a:off x="0" y="0"/>
          <a:ext cx="0" cy="0"/>
          <a:chOff x="0" y="0"/>
          <a:chExt cx="0" cy="0"/>
        </a:xfrm>
      </p:grpSpPr>
      <p:pic>
        <p:nvPicPr>
          <p:cNvPr id="37" name="Google Shape;37;p9" title="asce_logo_vt_blk_rgb_300.png"/>
          <p:cNvPicPr preferRelativeResize="0"/>
          <p:nvPr/>
        </p:nvPicPr>
        <p:blipFill>
          <a:blip r:embed="rId2">
            <a:alphaModFix/>
          </a:blip>
          <a:stretch>
            <a:fillRect/>
          </a:stretch>
        </p:blipFill>
        <p:spPr>
          <a:xfrm>
            <a:off x="454489" y="3905348"/>
            <a:ext cx="1235025" cy="780099"/>
          </a:xfrm>
          <a:prstGeom prst="rect">
            <a:avLst/>
          </a:prstGeom>
          <a:noFill/>
          <a:ln>
            <a:noFill/>
          </a:ln>
        </p:spPr>
      </p:pic>
      <p:sp>
        <p:nvSpPr>
          <p:cNvPr id="38" name="Google Shape;38;p9"/>
          <p:cNvSpPr txBox="1"/>
          <p:nvPr>
            <p:ph type="title"/>
          </p:nvPr>
        </p:nvSpPr>
        <p:spPr>
          <a:xfrm>
            <a:off x="454501" y="710850"/>
            <a:ext cx="8176800" cy="518100"/>
          </a:xfrm>
          <a:prstGeom prst="rect">
            <a:avLst/>
          </a:prstGeom>
          <a:noFill/>
          <a:ln>
            <a:noFill/>
          </a:ln>
        </p:spPr>
        <p:txBody>
          <a:bodyPr anchorCtr="0" anchor="b" bIns="0" lIns="0" spcFirstLastPara="1" rIns="0" wrap="square" tIns="0">
            <a:noAutofit/>
          </a:bodyPr>
          <a:lstStyle>
            <a:lvl1pPr lvl="0">
              <a:lnSpc>
                <a:spcPct val="90000"/>
              </a:lnSpc>
              <a:spcBef>
                <a:spcPts val="0"/>
              </a:spcBef>
              <a:spcAft>
                <a:spcPts val="0"/>
              </a:spcAft>
              <a:buClr>
                <a:schemeClr val="dk1"/>
              </a:buClr>
              <a:buSzPts val="3600"/>
              <a:buFont typeface="Roboto Light"/>
              <a:buNone/>
              <a:defRPr sz="3600">
                <a:solidFill>
                  <a:schemeClr val="dk1"/>
                </a:solidFill>
                <a:latin typeface="Roboto Light"/>
                <a:ea typeface="Roboto Light"/>
                <a:cs typeface="Roboto Light"/>
                <a:sym typeface="Roboto Light"/>
              </a:defRPr>
            </a:lvl1pPr>
            <a:lvl2pPr lvl="1">
              <a:spcBef>
                <a:spcPts val="0"/>
              </a:spcBef>
              <a:spcAft>
                <a:spcPts val="0"/>
              </a:spcAft>
              <a:buClr>
                <a:schemeClr val="dk1"/>
              </a:buClr>
              <a:buSzPts val="1400"/>
              <a:buNone/>
              <a:defRPr>
                <a:solidFill>
                  <a:schemeClr val="dk1"/>
                </a:solidFill>
              </a:defRPr>
            </a:lvl2pPr>
            <a:lvl3pPr lvl="2">
              <a:spcBef>
                <a:spcPts val="0"/>
              </a:spcBef>
              <a:spcAft>
                <a:spcPts val="0"/>
              </a:spcAft>
              <a:buClr>
                <a:schemeClr val="dk1"/>
              </a:buClr>
              <a:buSzPts val="1400"/>
              <a:buNone/>
              <a:defRPr>
                <a:solidFill>
                  <a:schemeClr val="dk1"/>
                </a:solidFill>
              </a:defRPr>
            </a:lvl3pPr>
            <a:lvl4pPr lvl="3">
              <a:spcBef>
                <a:spcPts val="0"/>
              </a:spcBef>
              <a:spcAft>
                <a:spcPts val="0"/>
              </a:spcAft>
              <a:buClr>
                <a:schemeClr val="dk1"/>
              </a:buClr>
              <a:buSzPts val="1400"/>
              <a:buNone/>
              <a:defRPr>
                <a:solidFill>
                  <a:schemeClr val="dk1"/>
                </a:solidFill>
              </a:defRPr>
            </a:lvl4pPr>
            <a:lvl5pPr lvl="4">
              <a:spcBef>
                <a:spcPts val="0"/>
              </a:spcBef>
              <a:spcAft>
                <a:spcPts val="0"/>
              </a:spcAft>
              <a:buClr>
                <a:schemeClr val="dk1"/>
              </a:buClr>
              <a:buSzPts val="1400"/>
              <a:buNone/>
              <a:defRPr>
                <a:solidFill>
                  <a:schemeClr val="dk1"/>
                </a:solidFill>
              </a:defRPr>
            </a:lvl5pPr>
            <a:lvl6pPr lvl="5">
              <a:spcBef>
                <a:spcPts val="0"/>
              </a:spcBef>
              <a:spcAft>
                <a:spcPts val="0"/>
              </a:spcAft>
              <a:buClr>
                <a:schemeClr val="dk1"/>
              </a:buClr>
              <a:buSzPts val="1400"/>
              <a:buNone/>
              <a:defRPr>
                <a:solidFill>
                  <a:schemeClr val="dk1"/>
                </a:solidFill>
              </a:defRPr>
            </a:lvl6pPr>
            <a:lvl7pPr lvl="6">
              <a:spcBef>
                <a:spcPts val="0"/>
              </a:spcBef>
              <a:spcAft>
                <a:spcPts val="0"/>
              </a:spcAft>
              <a:buClr>
                <a:schemeClr val="dk1"/>
              </a:buClr>
              <a:buSzPts val="1400"/>
              <a:buNone/>
              <a:defRPr>
                <a:solidFill>
                  <a:schemeClr val="dk1"/>
                </a:solidFill>
              </a:defRPr>
            </a:lvl7pPr>
            <a:lvl8pPr lvl="7">
              <a:spcBef>
                <a:spcPts val="0"/>
              </a:spcBef>
              <a:spcAft>
                <a:spcPts val="0"/>
              </a:spcAft>
              <a:buClr>
                <a:schemeClr val="dk1"/>
              </a:buClr>
              <a:buSzPts val="1400"/>
              <a:buNone/>
              <a:defRPr>
                <a:solidFill>
                  <a:schemeClr val="dk1"/>
                </a:solidFill>
              </a:defRPr>
            </a:lvl8pPr>
            <a:lvl9pPr lvl="8">
              <a:spcBef>
                <a:spcPts val="0"/>
              </a:spcBef>
              <a:spcAft>
                <a:spcPts val="0"/>
              </a:spcAft>
              <a:buClr>
                <a:schemeClr val="dk1"/>
              </a:buClr>
              <a:buSzPts val="1400"/>
              <a:buNone/>
              <a:defRPr>
                <a:solidFill>
                  <a:schemeClr val="dk1"/>
                </a:solidFill>
              </a:defRPr>
            </a:lvl9pPr>
          </a:lstStyle>
          <a:p/>
        </p:txBody>
      </p:sp>
      <p:sp>
        <p:nvSpPr>
          <p:cNvPr id="39" name="Google Shape;39;p9"/>
          <p:cNvSpPr txBox="1"/>
          <p:nvPr>
            <p:ph idx="1" type="subTitle"/>
          </p:nvPr>
        </p:nvSpPr>
        <p:spPr>
          <a:xfrm>
            <a:off x="454505" y="1397075"/>
            <a:ext cx="8176800" cy="282000"/>
          </a:xfrm>
          <a:prstGeom prst="rect">
            <a:avLst/>
          </a:prstGeom>
        </p:spPr>
        <p:txBody>
          <a:bodyPr anchorCtr="0" anchor="t" bIns="0" lIns="0" spcFirstLastPara="1" rIns="0" wrap="square" tIns="0">
            <a:normAutofit/>
          </a:bodyPr>
          <a:lstStyle>
            <a:lvl1pPr lvl="0">
              <a:lnSpc>
                <a:spcPct val="90000"/>
              </a:lnSpc>
              <a:spcBef>
                <a:spcPts val="0"/>
              </a:spcBef>
              <a:spcAft>
                <a:spcPts val="0"/>
              </a:spcAft>
              <a:buSzPts val="2000"/>
              <a:buFont typeface="Roboto"/>
              <a:buNone/>
              <a:defRPr b="1" sz="2000">
                <a:latin typeface="Roboto"/>
                <a:ea typeface="Roboto"/>
                <a:cs typeface="Roboto"/>
                <a:sym typeface="Roboto"/>
              </a:defRPr>
            </a:lvl1pPr>
            <a:lvl2pPr lvl="1">
              <a:spcBef>
                <a:spcPts val="0"/>
              </a:spcBef>
              <a:spcAft>
                <a:spcPts val="0"/>
              </a:spcAft>
              <a:buSzPts val="1000"/>
              <a:buNone/>
              <a:defRPr/>
            </a:lvl2pPr>
            <a:lvl3pPr lvl="2">
              <a:spcBef>
                <a:spcPts val="0"/>
              </a:spcBef>
              <a:spcAft>
                <a:spcPts val="0"/>
              </a:spcAft>
              <a:buSzPts val="1000"/>
              <a:buNone/>
              <a:defRPr/>
            </a:lvl3pPr>
            <a:lvl4pPr lvl="3">
              <a:spcBef>
                <a:spcPts val="0"/>
              </a:spcBef>
              <a:spcAft>
                <a:spcPts val="0"/>
              </a:spcAft>
              <a:buSzPts val="1000"/>
              <a:buNone/>
              <a:defRPr/>
            </a:lvl4pPr>
            <a:lvl5pPr lvl="4">
              <a:spcBef>
                <a:spcPts val="0"/>
              </a:spcBef>
              <a:spcAft>
                <a:spcPts val="0"/>
              </a:spcAft>
              <a:buSzPts val="1000"/>
              <a:buNone/>
              <a:defRPr/>
            </a:lvl5pPr>
            <a:lvl6pPr lvl="5">
              <a:spcBef>
                <a:spcPts val="0"/>
              </a:spcBef>
              <a:spcAft>
                <a:spcPts val="0"/>
              </a:spcAft>
              <a:buSzPts val="1000"/>
              <a:buNone/>
              <a:defRPr/>
            </a:lvl6pPr>
            <a:lvl7pPr lvl="6">
              <a:spcBef>
                <a:spcPts val="0"/>
              </a:spcBef>
              <a:spcAft>
                <a:spcPts val="0"/>
              </a:spcAft>
              <a:buSzPts val="1000"/>
              <a:buNone/>
              <a:defRPr/>
            </a:lvl7pPr>
            <a:lvl8pPr lvl="7">
              <a:spcBef>
                <a:spcPts val="0"/>
              </a:spcBef>
              <a:spcAft>
                <a:spcPts val="0"/>
              </a:spcAft>
              <a:buSzPts val="1000"/>
              <a:buNone/>
              <a:defRPr/>
            </a:lvl8pPr>
            <a:lvl9pPr lvl="8">
              <a:spcBef>
                <a:spcPts val="0"/>
              </a:spcBef>
              <a:spcAft>
                <a:spcPts val="0"/>
              </a:spcAft>
              <a:buSzPts val="1000"/>
              <a:buNone/>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9 Cover">
  <p:cSld name="CUSTOM_13_1_1">
    <p:bg>
      <p:bgPr>
        <a:solidFill>
          <a:schemeClr val="accent4"/>
        </a:solidFill>
      </p:bgPr>
    </p:bg>
    <p:spTree>
      <p:nvGrpSpPr>
        <p:cNvPr id="40" name="Shape 40"/>
        <p:cNvGrpSpPr/>
        <p:nvPr/>
      </p:nvGrpSpPr>
      <p:grpSpPr>
        <a:xfrm>
          <a:off x="0" y="0"/>
          <a:ext cx="0" cy="0"/>
          <a:chOff x="0" y="0"/>
          <a:chExt cx="0" cy="0"/>
        </a:xfrm>
      </p:grpSpPr>
      <p:pic>
        <p:nvPicPr>
          <p:cNvPr id="41" name="Google Shape;41;p10" title="asce_logo_vt_blk_rgb_300.png"/>
          <p:cNvPicPr preferRelativeResize="0"/>
          <p:nvPr/>
        </p:nvPicPr>
        <p:blipFill>
          <a:blip r:embed="rId2">
            <a:alphaModFix/>
          </a:blip>
          <a:stretch>
            <a:fillRect/>
          </a:stretch>
        </p:blipFill>
        <p:spPr>
          <a:xfrm>
            <a:off x="454489" y="3905348"/>
            <a:ext cx="1235025" cy="780099"/>
          </a:xfrm>
          <a:prstGeom prst="rect">
            <a:avLst/>
          </a:prstGeom>
          <a:noFill/>
          <a:ln>
            <a:noFill/>
          </a:ln>
        </p:spPr>
      </p:pic>
      <p:sp>
        <p:nvSpPr>
          <p:cNvPr id="42" name="Google Shape;42;p10"/>
          <p:cNvSpPr txBox="1"/>
          <p:nvPr>
            <p:ph type="title"/>
          </p:nvPr>
        </p:nvSpPr>
        <p:spPr>
          <a:xfrm>
            <a:off x="454501" y="710850"/>
            <a:ext cx="8176800" cy="518100"/>
          </a:xfrm>
          <a:prstGeom prst="rect">
            <a:avLst/>
          </a:prstGeom>
          <a:noFill/>
          <a:ln>
            <a:noFill/>
          </a:ln>
        </p:spPr>
        <p:txBody>
          <a:bodyPr anchorCtr="0" anchor="b" bIns="0" lIns="0" spcFirstLastPara="1" rIns="0" wrap="square" tIns="0">
            <a:noAutofit/>
          </a:bodyPr>
          <a:lstStyle>
            <a:lvl1pPr lvl="0">
              <a:lnSpc>
                <a:spcPct val="90000"/>
              </a:lnSpc>
              <a:spcBef>
                <a:spcPts val="0"/>
              </a:spcBef>
              <a:spcAft>
                <a:spcPts val="0"/>
              </a:spcAft>
              <a:buClr>
                <a:schemeClr val="dk1"/>
              </a:buClr>
              <a:buSzPts val="3600"/>
              <a:buFont typeface="Roboto Light"/>
              <a:buNone/>
              <a:defRPr sz="3600">
                <a:solidFill>
                  <a:schemeClr val="dk1"/>
                </a:solidFill>
                <a:latin typeface="Roboto Light"/>
                <a:ea typeface="Roboto Light"/>
                <a:cs typeface="Roboto Light"/>
                <a:sym typeface="Roboto Light"/>
              </a:defRPr>
            </a:lvl1pPr>
            <a:lvl2pPr lvl="1">
              <a:spcBef>
                <a:spcPts val="0"/>
              </a:spcBef>
              <a:spcAft>
                <a:spcPts val="0"/>
              </a:spcAft>
              <a:buClr>
                <a:schemeClr val="dk1"/>
              </a:buClr>
              <a:buSzPts val="1400"/>
              <a:buNone/>
              <a:defRPr>
                <a:solidFill>
                  <a:schemeClr val="dk1"/>
                </a:solidFill>
              </a:defRPr>
            </a:lvl2pPr>
            <a:lvl3pPr lvl="2">
              <a:spcBef>
                <a:spcPts val="0"/>
              </a:spcBef>
              <a:spcAft>
                <a:spcPts val="0"/>
              </a:spcAft>
              <a:buClr>
                <a:schemeClr val="dk1"/>
              </a:buClr>
              <a:buSzPts val="1400"/>
              <a:buNone/>
              <a:defRPr>
                <a:solidFill>
                  <a:schemeClr val="dk1"/>
                </a:solidFill>
              </a:defRPr>
            </a:lvl3pPr>
            <a:lvl4pPr lvl="3">
              <a:spcBef>
                <a:spcPts val="0"/>
              </a:spcBef>
              <a:spcAft>
                <a:spcPts val="0"/>
              </a:spcAft>
              <a:buClr>
                <a:schemeClr val="dk1"/>
              </a:buClr>
              <a:buSzPts val="1400"/>
              <a:buNone/>
              <a:defRPr>
                <a:solidFill>
                  <a:schemeClr val="dk1"/>
                </a:solidFill>
              </a:defRPr>
            </a:lvl4pPr>
            <a:lvl5pPr lvl="4">
              <a:spcBef>
                <a:spcPts val="0"/>
              </a:spcBef>
              <a:spcAft>
                <a:spcPts val="0"/>
              </a:spcAft>
              <a:buClr>
                <a:schemeClr val="dk1"/>
              </a:buClr>
              <a:buSzPts val="1400"/>
              <a:buNone/>
              <a:defRPr>
                <a:solidFill>
                  <a:schemeClr val="dk1"/>
                </a:solidFill>
              </a:defRPr>
            </a:lvl5pPr>
            <a:lvl6pPr lvl="5">
              <a:spcBef>
                <a:spcPts val="0"/>
              </a:spcBef>
              <a:spcAft>
                <a:spcPts val="0"/>
              </a:spcAft>
              <a:buClr>
                <a:schemeClr val="dk1"/>
              </a:buClr>
              <a:buSzPts val="1400"/>
              <a:buNone/>
              <a:defRPr>
                <a:solidFill>
                  <a:schemeClr val="dk1"/>
                </a:solidFill>
              </a:defRPr>
            </a:lvl6pPr>
            <a:lvl7pPr lvl="6">
              <a:spcBef>
                <a:spcPts val="0"/>
              </a:spcBef>
              <a:spcAft>
                <a:spcPts val="0"/>
              </a:spcAft>
              <a:buClr>
                <a:schemeClr val="dk1"/>
              </a:buClr>
              <a:buSzPts val="1400"/>
              <a:buNone/>
              <a:defRPr>
                <a:solidFill>
                  <a:schemeClr val="dk1"/>
                </a:solidFill>
              </a:defRPr>
            </a:lvl7pPr>
            <a:lvl8pPr lvl="7">
              <a:spcBef>
                <a:spcPts val="0"/>
              </a:spcBef>
              <a:spcAft>
                <a:spcPts val="0"/>
              </a:spcAft>
              <a:buClr>
                <a:schemeClr val="dk1"/>
              </a:buClr>
              <a:buSzPts val="1400"/>
              <a:buNone/>
              <a:defRPr>
                <a:solidFill>
                  <a:schemeClr val="dk1"/>
                </a:solidFill>
              </a:defRPr>
            </a:lvl8pPr>
            <a:lvl9pPr lvl="8">
              <a:spcBef>
                <a:spcPts val="0"/>
              </a:spcBef>
              <a:spcAft>
                <a:spcPts val="0"/>
              </a:spcAft>
              <a:buClr>
                <a:schemeClr val="dk1"/>
              </a:buClr>
              <a:buSzPts val="1400"/>
              <a:buNone/>
              <a:defRPr>
                <a:solidFill>
                  <a:schemeClr val="dk1"/>
                </a:solidFill>
              </a:defRPr>
            </a:lvl9pPr>
          </a:lstStyle>
          <a:p/>
        </p:txBody>
      </p:sp>
      <p:sp>
        <p:nvSpPr>
          <p:cNvPr id="43" name="Google Shape;43;p10"/>
          <p:cNvSpPr txBox="1"/>
          <p:nvPr>
            <p:ph idx="1" type="subTitle"/>
          </p:nvPr>
        </p:nvSpPr>
        <p:spPr>
          <a:xfrm>
            <a:off x="454505" y="1397075"/>
            <a:ext cx="8176800" cy="282000"/>
          </a:xfrm>
          <a:prstGeom prst="rect">
            <a:avLst/>
          </a:prstGeom>
        </p:spPr>
        <p:txBody>
          <a:bodyPr anchorCtr="0" anchor="t" bIns="0" lIns="0" spcFirstLastPara="1" rIns="0" wrap="square" tIns="0">
            <a:normAutofit/>
          </a:bodyPr>
          <a:lstStyle>
            <a:lvl1pPr lvl="0">
              <a:lnSpc>
                <a:spcPct val="90000"/>
              </a:lnSpc>
              <a:spcBef>
                <a:spcPts val="0"/>
              </a:spcBef>
              <a:spcAft>
                <a:spcPts val="0"/>
              </a:spcAft>
              <a:buSzPts val="2000"/>
              <a:buFont typeface="Roboto"/>
              <a:buNone/>
              <a:defRPr b="1" sz="2000">
                <a:latin typeface="Roboto"/>
                <a:ea typeface="Roboto"/>
                <a:cs typeface="Roboto"/>
                <a:sym typeface="Roboto"/>
              </a:defRPr>
            </a:lvl1pPr>
            <a:lvl2pPr lvl="1">
              <a:spcBef>
                <a:spcPts val="0"/>
              </a:spcBef>
              <a:spcAft>
                <a:spcPts val="0"/>
              </a:spcAft>
              <a:buSzPts val="1000"/>
              <a:buNone/>
              <a:defRPr/>
            </a:lvl2pPr>
            <a:lvl3pPr lvl="2">
              <a:spcBef>
                <a:spcPts val="0"/>
              </a:spcBef>
              <a:spcAft>
                <a:spcPts val="0"/>
              </a:spcAft>
              <a:buSzPts val="1000"/>
              <a:buNone/>
              <a:defRPr/>
            </a:lvl3pPr>
            <a:lvl4pPr lvl="3">
              <a:spcBef>
                <a:spcPts val="0"/>
              </a:spcBef>
              <a:spcAft>
                <a:spcPts val="0"/>
              </a:spcAft>
              <a:buSzPts val="1000"/>
              <a:buNone/>
              <a:defRPr/>
            </a:lvl4pPr>
            <a:lvl5pPr lvl="4">
              <a:spcBef>
                <a:spcPts val="0"/>
              </a:spcBef>
              <a:spcAft>
                <a:spcPts val="0"/>
              </a:spcAft>
              <a:buSzPts val="1000"/>
              <a:buNone/>
              <a:defRPr/>
            </a:lvl5pPr>
            <a:lvl6pPr lvl="5">
              <a:spcBef>
                <a:spcPts val="0"/>
              </a:spcBef>
              <a:spcAft>
                <a:spcPts val="0"/>
              </a:spcAft>
              <a:buSzPts val="1000"/>
              <a:buNone/>
              <a:defRPr/>
            </a:lvl6pPr>
            <a:lvl7pPr lvl="6">
              <a:spcBef>
                <a:spcPts val="0"/>
              </a:spcBef>
              <a:spcAft>
                <a:spcPts val="0"/>
              </a:spcAft>
              <a:buSzPts val="1000"/>
              <a:buNone/>
              <a:defRPr/>
            </a:lvl7pPr>
            <a:lvl8pPr lvl="7">
              <a:spcBef>
                <a:spcPts val="0"/>
              </a:spcBef>
              <a:spcAft>
                <a:spcPts val="0"/>
              </a:spcAft>
              <a:buSzPts val="1000"/>
              <a:buNone/>
              <a:defRPr/>
            </a:lvl8pPr>
            <a:lvl9pPr lvl="8">
              <a:spcBef>
                <a:spcPts val="0"/>
              </a:spcBef>
              <a:spcAft>
                <a:spcPts val="0"/>
              </a:spcAft>
              <a:buSzPts val="1000"/>
              <a:buNon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40" Type="http://schemas.openxmlformats.org/officeDocument/2006/relationships/slideLayout" Target="../slideLayouts/slideLayout40.xml"/><Relationship Id="rId42" Type="http://schemas.openxmlformats.org/officeDocument/2006/relationships/slideLayout" Target="../slideLayouts/slideLayout42.xml"/><Relationship Id="rId41" Type="http://schemas.openxmlformats.org/officeDocument/2006/relationships/slideLayout" Target="../slideLayouts/slideLayout41.xml"/><Relationship Id="rId44" Type="http://schemas.openxmlformats.org/officeDocument/2006/relationships/slideLayout" Target="../slideLayouts/slideLayout44.xml"/><Relationship Id="rId43" Type="http://schemas.openxmlformats.org/officeDocument/2006/relationships/slideLayout" Target="../slideLayouts/slideLayout43.xml"/><Relationship Id="rId46" Type="http://schemas.openxmlformats.org/officeDocument/2006/relationships/slideLayout" Target="../slideLayouts/slideLayout46.xml"/><Relationship Id="rId45" Type="http://schemas.openxmlformats.org/officeDocument/2006/relationships/slideLayout" Target="../slideLayouts/slideLayout45.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48" Type="http://schemas.openxmlformats.org/officeDocument/2006/relationships/slideLayout" Target="../slideLayouts/slideLayout48.xml"/><Relationship Id="rId47" Type="http://schemas.openxmlformats.org/officeDocument/2006/relationships/slideLayout" Target="../slideLayouts/slideLayout47.xml"/><Relationship Id="rId49" Type="http://schemas.openxmlformats.org/officeDocument/2006/relationships/slideLayout" Target="../slideLayouts/slideLayout4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73" Type="http://schemas.openxmlformats.org/officeDocument/2006/relationships/slideLayout" Target="../slideLayouts/slideLayout73.xml"/><Relationship Id="rId72" Type="http://schemas.openxmlformats.org/officeDocument/2006/relationships/slideLayout" Target="../slideLayouts/slideLayout72.xml"/><Relationship Id="rId31" Type="http://schemas.openxmlformats.org/officeDocument/2006/relationships/slideLayout" Target="../slideLayouts/slideLayout31.xml"/><Relationship Id="rId75" Type="http://schemas.openxmlformats.org/officeDocument/2006/relationships/slideLayout" Target="../slideLayouts/slideLayout75.xml"/><Relationship Id="rId30" Type="http://schemas.openxmlformats.org/officeDocument/2006/relationships/slideLayout" Target="../slideLayouts/slideLayout30.xml"/><Relationship Id="rId74" Type="http://schemas.openxmlformats.org/officeDocument/2006/relationships/slideLayout" Target="../slideLayouts/slideLayout74.xml"/><Relationship Id="rId33" Type="http://schemas.openxmlformats.org/officeDocument/2006/relationships/slideLayout" Target="../slideLayouts/slideLayout33.xml"/><Relationship Id="rId32" Type="http://schemas.openxmlformats.org/officeDocument/2006/relationships/slideLayout" Target="../slideLayouts/slideLayout32.xml"/><Relationship Id="rId76" Type="http://schemas.openxmlformats.org/officeDocument/2006/relationships/theme" Target="../theme/theme2.xml"/><Relationship Id="rId35" Type="http://schemas.openxmlformats.org/officeDocument/2006/relationships/slideLayout" Target="../slideLayouts/slideLayout35.xml"/><Relationship Id="rId34" Type="http://schemas.openxmlformats.org/officeDocument/2006/relationships/slideLayout" Target="../slideLayouts/slideLayout34.xml"/><Relationship Id="rId71" Type="http://schemas.openxmlformats.org/officeDocument/2006/relationships/slideLayout" Target="../slideLayouts/slideLayout71.xml"/><Relationship Id="rId70" Type="http://schemas.openxmlformats.org/officeDocument/2006/relationships/slideLayout" Target="../slideLayouts/slideLayout70.xml"/><Relationship Id="rId37" Type="http://schemas.openxmlformats.org/officeDocument/2006/relationships/slideLayout" Target="../slideLayouts/slideLayout37.xml"/><Relationship Id="rId36" Type="http://schemas.openxmlformats.org/officeDocument/2006/relationships/slideLayout" Target="../slideLayouts/slideLayout36.xml"/><Relationship Id="rId39" Type="http://schemas.openxmlformats.org/officeDocument/2006/relationships/slideLayout" Target="../slideLayouts/slideLayout39.xml"/><Relationship Id="rId38" Type="http://schemas.openxmlformats.org/officeDocument/2006/relationships/slideLayout" Target="../slideLayouts/slideLayout38.xml"/><Relationship Id="rId62" Type="http://schemas.openxmlformats.org/officeDocument/2006/relationships/slideLayout" Target="../slideLayouts/slideLayout62.xml"/><Relationship Id="rId61" Type="http://schemas.openxmlformats.org/officeDocument/2006/relationships/slideLayout" Target="../slideLayouts/slideLayout61.xml"/><Relationship Id="rId20" Type="http://schemas.openxmlformats.org/officeDocument/2006/relationships/slideLayout" Target="../slideLayouts/slideLayout20.xml"/><Relationship Id="rId64" Type="http://schemas.openxmlformats.org/officeDocument/2006/relationships/slideLayout" Target="../slideLayouts/slideLayout64.xml"/><Relationship Id="rId63" Type="http://schemas.openxmlformats.org/officeDocument/2006/relationships/slideLayout" Target="../slideLayouts/slideLayout63.xml"/><Relationship Id="rId22" Type="http://schemas.openxmlformats.org/officeDocument/2006/relationships/slideLayout" Target="../slideLayouts/slideLayout22.xml"/><Relationship Id="rId66" Type="http://schemas.openxmlformats.org/officeDocument/2006/relationships/slideLayout" Target="../slideLayouts/slideLayout66.xml"/><Relationship Id="rId21" Type="http://schemas.openxmlformats.org/officeDocument/2006/relationships/slideLayout" Target="../slideLayouts/slideLayout21.xml"/><Relationship Id="rId65" Type="http://schemas.openxmlformats.org/officeDocument/2006/relationships/slideLayout" Target="../slideLayouts/slideLayout65.xml"/><Relationship Id="rId24" Type="http://schemas.openxmlformats.org/officeDocument/2006/relationships/slideLayout" Target="../slideLayouts/slideLayout24.xml"/><Relationship Id="rId68" Type="http://schemas.openxmlformats.org/officeDocument/2006/relationships/slideLayout" Target="../slideLayouts/slideLayout68.xml"/><Relationship Id="rId23" Type="http://schemas.openxmlformats.org/officeDocument/2006/relationships/slideLayout" Target="../slideLayouts/slideLayout23.xml"/><Relationship Id="rId67" Type="http://schemas.openxmlformats.org/officeDocument/2006/relationships/slideLayout" Target="../slideLayouts/slideLayout67.xml"/><Relationship Id="rId60" Type="http://schemas.openxmlformats.org/officeDocument/2006/relationships/slideLayout" Target="../slideLayouts/slideLayout60.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69" Type="http://schemas.openxmlformats.org/officeDocument/2006/relationships/slideLayout" Target="../slideLayouts/slideLayout69.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29" Type="http://schemas.openxmlformats.org/officeDocument/2006/relationships/slideLayout" Target="../slideLayouts/slideLayout29.xml"/><Relationship Id="rId51" Type="http://schemas.openxmlformats.org/officeDocument/2006/relationships/slideLayout" Target="../slideLayouts/slideLayout51.xml"/><Relationship Id="rId50" Type="http://schemas.openxmlformats.org/officeDocument/2006/relationships/slideLayout" Target="../slideLayouts/slideLayout50.xml"/><Relationship Id="rId53" Type="http://schemas.openxmlformats.org/officeDocument/2006/relationships/slideLayout" Target="../slideLayouts/slideLayout53.xml"/><Relationship Id="rId52" Type="http://schemas.openxmlformats.org/officeDocument/2006/relationships/slideLayout" Target="../slideLayouts/slideLayout52.xml"/><Relationship Id="rId11" Type="http://schemas.openxmlformats.org/officeDocument/2006/relationships/slideLayout" Target="../slideLayouts/slideLayout11.xml"/><Relationship Id="rId55" Type="http://schemas.openxmlformats.org/officeDocument/2006/relationships/slideLayout" Target="../slideLayouts/slideLayout55.xml"/><Relationship Id="rId10" Type="http://schemas.openxmlformats.org/officeDocument/2006/relationships/slideLayout" Target="../slideLayouts/slideLayout10.xml"/><Relationship Id="rId54" Type="http://schemas.openxmlformats.org/officeDocument/2006/relationships/slideLayout" Target="../slideLayouts/slideLayout54.xml"/><Relationship Id="rId13" Type="http://schemas.openxmlformats.org/officeDocument/2006/relationships/slideLayout" Target="../slideLayouts/slideLayout13.xml"/><Relationship Id="rId57" Type="http://schemas.openxmlformats.org/officeDocument/2006/relationships/slideLayout" Target="../slideLayouts/slideLayout57.xml"/><Relationship Id="rId12" Type="http://schemas.openxmlformats.org/officeDocument/2006/relationships/slideLayout" Target="../slideLayouts/slideLayout12.xml"/><Relationship Id="rId56" Type="http://schemas.openxmlformats.org/officeDocument/2006/relationships/slideLayout" Target="../slideLayouts/slideLayout56.xml"/><Relationship Id="rId15" Type="http://schemas.openxmlformats.org/officeDocument/2006/relationships/slideLayout" Target="../slideLayouts/slideLayout15.xml"/><Relationship Id="rId59" Type="http://schemas.openxmlformats.org/officeDocument/2006/relationships/slideLayout" Target="../slideLayouts/slideLayout59.xml"/><Relationship Id="rId14" Type="http://schemas.openxmlformats.org/officeDocument/2006/relationships/slideLayout" Target="../slideLayouts/slideLayout14.xml"/><Relationship Id="rId58" Type="http://schemas.openxmlformats.org/officeDocument/2006/relationships/slideLayout" Target="../slideLayouts/slideLayout5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60500" y="458075"/>
            <a:ext cx="8220300" cy="478500"/>
          </a:xfrm>
          <a:prstGeom prst="rect">
            <a:avLst/>
          </a:prstGeom>
          <a:noFill/>
          <a:ln>
            <a:noFill/>
          </a:ln>
        </p:spPr>
        <p:txBody>
          <a:bodyPr anchorCtr="0" anchor="b" bIns="0" lIns="0" spcFirstLastPara="1" rIns="0" wrap="square" tIns="0">
            <a:normAutofit/>
          </a:bodyPr>
          <a:lstStyle>
            <a:lvl1pPr lvl="0">
              <a:lnSpc>
                <a:spcPct val="90000"/>
              </a:lnSpc>
              <a:spcBef>
                <a:spcPts val="0"/>
              </a:spcBef>
              <a:spcAft>
                <a:spcPts val="0"/>
              </a:spcAft>
              <a:buClr>
                <a:schemeClr val="dk1"/>
              </a:buClr>
              <a:buSzPts val="3600"/>
              <a:buFont typeface="Roboto Light"/>
              <a:buNone/>
              <a:defRPr sz="3600">
                <a:solidFill>
                  <a:schemeClr val="dk1"/>
                </a:solidFill>
                <a:latin typeface="Roboto Light"/>
                <a:ea typeface="Roboto Light"/>
                <a:cs typeface="Roboto Light"/>
                <a:sym typeface="Roboto Light"/>
              </a:defRPr>
            </a:lvl1pPr>
            <a:lvl2pPr lvl="1">
              <a:spcBef>
                <a:spcPts val="0"/>
              </a:spcBef>
              <a:spcAft>
                <a:spcPts val="0"/>
              </a:spcAft>
              <a:buClr>
                <a:schemeClr val="dk1"/>
              </a:buClr>
              <a:buSzPts val="1400"/>
              <a:buNone/>
              <a:defRPr>
                <a:solidFill>
                  <a:schemeClr val="dk1"/>
                </a:solidFill>
              </a:defRPr>
            </a:lvl2pPr>
            <a:lvl3pPr lvl="2">
              <a:spcBef>
                <a:spcPts val="0"/>
              </a:spcBef>
              <a:spcAft>
                <a:spcPts val="0"/>
              </a:spcAft>
              <a:buClr>
                <a:schemeClr val="dk1"/>
              </a:buClr>
              <a:buSzPts val="1400"/>
              <a:buNone/>
              <a:defRPr>
                <a:solidFill>
                  <a:schemeClr val="dk1"/>
                </a:solidFill>
              </a:defRPr>
            </a:lvl3pPr>
            <a:lvl4pPr lvl="3">
              <a:spcBef>
                <a:spcPts val="0"/>
              </a:spcBef>
              <a:spcAft>
                <a:spcPts val="0"/>
              </a:spcAft>
              <a:buClr>
                <a:schemeClr val="dk1"/>
              </a:buClr>
              <a:buSzPts val="1400"/>
              <a:buNone/>
              <a:defRPr>
                <a:solidFill>
                  <a:schemeClr val="dk1"/>
                </a:solidFill>
              </a:defRPr>
            </a:lvl4pPr>
            <a:lvl5pPr lvl="4">
              <a:spcBef>
                <a:spcPts val="0"/>
              </a:spcBef>
              <a:spcAft>
                <a:spcPts val="0"/>
              </a:spcAft>
              <a:buClr>
                <a:schemeClr val="dk1"/>
              </a:buClr>
              <a:buSzPts val="1400"/>
              <a:buNone/>
              <a:defRPr>
                <a:solidFill>
                  <a:schemeClr val="dk1"/>
                </a:solidFill>
              </a:defRPr>
            </a:lvl5pPr>
            <a:lvl6pPr lvl="5">
              <a:spcBef>
                <a:spcPts val="0"/>
              </a:spcBef>
              <a:spcAft>
                <a:spcPts val="0"/>
              </a:spcAft>
              <a:buClr>
                <a:schemeClr val="dk1"/>
              </a:buClr>
              <a:buSzPts val="1400"/>
              <a:buNone/>
              <a:defRPr>
                <a:solidFill>
                  <a:schemeClr val="dk1"/>
                </a:solidFill>
              </a:defRPr>
            </a:lvl6pPr>
            <a:lvl7pPr lvl="6">
              <a:spcBef>
                <a:spcPts val="0"/>
              </a:spcBef>
              <a:spcAft>
                <a:spcPts val="0"/>
              </a:spcAft>
              <a:buClr>
                <a:schemeClr val="dk1"/>
              </a:buClr>
              <a:buSzPts val="1400"/>
              <a:buNone/>
              <a:defRPr>
                <a:solidFill>
                  <a:schemeClr val="dk1"/>
                </a:solidFill>
              </a:defRPr>
            </a:lvl7pPr>
            <a:lvl8pPr lvl="7">
              <a:spcBef>
                <a:spcPts val="0"/>
              </a:spcBef>
              <a:spcAft>
                <a:spcPts val="0"/>
              </a:spcAft>
              <a:buClr>
                <a:schemeClr val="dk1"/>
              </a:buClr>
              <a:buSzPts val="1400"/>
              <a:buNone/>
              <a:defRPr>
                <a:solidFill>
                  <a:schemeClr val="dk1"/>
                </a:solidFill>
              </a:defRPr>
            </a:lvl8pPr>
            <a:lvl9pPr lvl="8">
              <a:spcBef>
                <a:spcPts val="0"/>
              </a:spcBef>
              <a:spcAft>
                <a:spcPts val="0"/>
              </a:spcAft>
              <a:buClr>
                <a:schemeClr val="dk1"/>
              </a:buClr>
              <a:buSzPts val="1400"/>
              <a:buNone/>
              <a:defRPr>
                <a:solidFill>
                  <a:schemeClr val="dk1"/>
                </a:solidFill>
              </a:defRPr>
            </a:lvl9pPr>
          </a:lstStyle>
          <a:p/>
        </p:txBody>
      </p:sp>
      <p:sp>
        <p:nvSpPr>
          <p:cNvPr id="7" name="Google Shape;7;p1"/>
          <p:cNvSpPr txBox="1"/>
          <p:nvPr>
            <p:ph idx="1" type="body"/>
          </p:nvPr>
        </p:nvSpPr>
        <p:spPr>
          <a:xfrm>
            <a:off x="460500" y="1505050"/>
            <a:ext cx="8220300" cy="1367400"/>
          </a:xfrm>
          <a:prstGeom prst="rect">
            <a:avLst/>
          </a:prstGeom>
          <a:noFill/>
          <a:ln>
            <a:noFill/>
          </a:ln>
        </p:spPr>
        <p:txBody>
          <a:bodyPr anchorCtr="0" anchor="t" bIns="0" lIns="0" spcFirstLastPara="1" rIns="0" wrap="square" tIns="0">
            <a:normAutofit/>
          </a:bodyPr>
          <a:lstStyle>
            <a:lvl1pPr indent="-292100" lvl="0" marL="457200">
              <a:spcBef>
                <a:spcPts val="0"/>
              </a:spcBef>
              <a:spcAft>
                <a:spcPts val="0"/>
              </a:spcAft>
              <a:buClr>
                <a:schemeClr val="dk1"/>
              </a:buClr>
              <a:buSzPts val="1000"/>
              <a:buFont typeface="Roboto"/>
              <a:buChar char="●"/>
              <a:defRPr sz="1000">
                <a:solidFill>
                  <a:schemeClr val="dk1"/>
                </a:solidFill>
                <a:latin typeface="Roboto"/>
                <a:ea typeface="Roboto"/>
                <a:cs typeface="Roboto"/>
                <a:sym typeface="Roboto"/>
              </a:defRPr>
            </a:lvl1pPr>
            <a:lvl2pPr indent="-292100" lvl="1" marL="914400">
              <a:spcBef>
                <a:spcPts val="0"/>
              </a:spcBef>
              <a:spcAft>
                <a:spcPts val="0"/>
              </a:spcAft>
              <a:buClr>
                <a:schemeClr val="dk1"/>
              </a:buClr>
              <a:buSzPts val="1000"/>
              <a:buFont typeface="Roboto"/>
              <a:buChar char="○"/>
              <a:defRPr sz="1000">
                <a:solidFill>
                  <a:schemeClr val="dk1"/>
                </a:solidFill>
                <a:latin typeface="Roboto"/>
                <a:ea typeface="Roboto"/>
                <a:cs typeface="Roboto"/>
                <a:sym typeface="Roboto"/>
              </a:defRPr>
            </a:lvl2pPr>
            <a:lvl3pPr indent="-292100" lvl="2" marL="1371600">
              <a:spcBef>
                <a:spcPts val="0"/>
              </a:spcBef>
              <a:spcAft>
                <a:spcPts val="0"/>
              </a:spcAft>
              <a:buClr>
                <a:schemeClr val="dk1"/>
              </a:buClr>
              <a:buSzPts val="1000"/>
              <a:buFont typeface="Roboto"/>
              <a:buChar char="■"/>
              <a:defRPr sz="1000">
                <a:solidFill>
                  <a:schemeClr val="dk1"/>
                </a:solidFill>
                <a:latin typeface="Roboto"/>
                <a:ea typeface="Roboto"/>
                <a:cs typeface="Roboto"/>
                <a:sym typeface="Roboto"/>
              </a:defRPr>
            </a:lvl3pPr>
            <a:lvl4pPr indent="-292100" lvl="3" marL="1828800">
              <a:spcBef>
                <a:spcPts val="0"/>
              </a:spcBef>
              <a:spcAft>
                <a:spcPts val="0"/>
              </a:spcAft>
              <a:buClr>
                <a:schemeClr val="dk1"/>
              </a:buClr>
              <a:buSzPts val="1000"/>
              <a:buFont typeface="Roboto"/>
              <a:buChar char="●"/>
              <a:defRPr sz="1000">
                <a:solidFill>
                  <a:schemeClr val="dk1"/>
                </a:solidFill>
                <a:latin typeface="Roboto"/>
                <a:ea typeface="Roboto"/>
                <a:cs typeface="Roboto"/>
                <a:sym typeface="Roboto"/>
              </a:defRPr>
            </a:lvl4pPr>
            <a:lvl5pPr indent="-292100" lvl="4" marL="2286000">
              <a:spcBef>
                <a:spcPts val="0"/>
              </a:spcBef>
              <a:spcAft>
                <a:spcPts val="0"/>
              </a:spcAft>
              <a:buClr>
                <a:schemeClr val="dk1"/>
              </a:buClr>
              <a:buSzPts val="1000"/>
              <a:buFont typeface="Roboto"/>
              <a:buChar char="○"/>
              <a:defRPr sz="1000">
                <a:solidFill>
                  <a:schemeClr val="dk1"/>
                </a:solidFill>
                <a:latin typeface="Roboto"/>
                <a:ea typeface="Roboto"/>
                <a:cs typeface="Roboto"/>
                <a:sym typeface="Roboto"/>
              </a:defRPr>
            </a:lvl5pPr>
            <a:lvl6pPr indent="-292100" lvl="5" marL="2743200">
              <a:spcBef>
                <a:spcPts val="0"/>
              </a:spcBef>
              <a:spcAft>
                <a:spcPts val="0"/>
              </a:spcAft>
              <a:buClr>
                <a:schemeClr val="dk1"/>
              </a:buClr>
              <a:buSzPts val="1000"/>
              <a:buFont typeface="Roboto"/>
              <a:buChar char="■"/>
              <a:defRPr sz="1000">
                <a:solidFill>
                  <a:schemeClr val="dk1"/>
                </a:solidFill>
                <a:latin typeface="Roboto"/>
                <a:ea typeface="Roboto"/>
                <a:cs typeface="Roboto"/>
                <a:sym typeface="Roboto"/>
              </a:defRPr>
            </a:lvl6pPr>
            <a:lvl7pPr indent="-292100" lvl="6" marL="3200400">
              <a:spcBef>
                <a:spcPts val="0"/>
              </a:spcBef>
              <a:spcAft>
                <a:spcPts val="0"/>
              </a:spcAft>
              <a:buClr>
                <a:schemeClr val="dk1"/>
              </a:buClr>
              <a:buSzPts val="1000"/>
              <a:buFont typeface="Roboto"/>
              <a:buChar char="●"/>
              <a:defRPr sz="1000">
                <a:solidFill>
                  <a:schemeClr val="dk1"/>
                </a:solidFill>
                <a:latin typeface="Roboto"/>
                <a:ea typeface="Roboto"/>
                <a:cs typeface="Roboto"/>
                <a:sym typeface="Roboto"/>
              </a:defRPr>
            </a:lvl7pPr>
            <a:lvl8pPr indent="-292100" lvl="7" marL="3657600">
              <a:spcBef>
                <a:spcPts val="0"/>
              </a:spcBef>
              <a:spcAft>
                <a:spcPts val="0"/>
              </a:spcAft>
              <a:buClr>
                <a:schemeClr val="dk1"/>
              </a:buClr>
              <a:buSzPts val="1000"/>
              <a:buFont typeface="Roboto"/>
              <a:buChar char="○"/>
              <a:defRPr sz="1000">
                <a:solidFill>
                  <a:schemeClr val="dk1"/>
                </a:solidFill>
                <a:latin typeface="Roboto"/>
                <a:ea typeface="Roboto"/>
                <a:cs typeface="Roboto"/>
                <a:sym typeface="Roboto"/>
              </a:defRPr>
            </a:lvl8pPr>
            <a:lvl9pPr indent="-292100" lvl="8" marL="4114800">
              <a:spcBef>
                <a:spcPts val="0"/>
              </a:spcBef>
              <a:spcAft>
                <a:spcPts val="0"/>
              </a:spcAft>
              <a:buClr>
                <a:schemeClr val="dk1"/>
              </a:buClr>
              <a:buSzPts val="1000"/>
              <a:buFont typeface="Roboto"/>
              <a:buChar char="■"/>
              <a:defRPr sz="1000">
                <a:solidFill>
                  <a:schemeClr val="dk1"/>
                </a:solidFill>
                <a:latin typeface="Roboto"/>
                <a:ea typeface="Roboto"/>
                <a:cs typeface="Roboto"/>
                <a:sym typeface="Roboto"/>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 id="2147483679" r:id="rId32"/>
    <p:sldLayoutId id="2147483680" r:id="rId33"/>
    <p:sldLayoutId id="2147483681" r:id="rId34"/>
    <p:sldLayoutId id="2147483682" r:id="rId35"/>
    <p:sldLayoutId id="2147483683" r:id="rId36"/>
    <p:sldLayoutId id="2147483684" r:id="rId37"/>
    <p:sldLayoutId id="2147483685" r:id="rId38"/>
    <p:sldLayoutId id="2147483686" r:id="rId39"/>
    <p:sldLayoutId id="2147483687" r:id="rId40"/>
    <p:sldLayoutId id="2147483688" r:id="rId41"/>
    <p:sldLayoutId id="2147483689" r:id="rId42"/>
    <p:sldLayoutId id="2147483690" r:id="rId43"/>
    <p:sldLayoutId id="2147483691" r:id="rId44"/>
    <p:sldLayoutId id="2147483692" r:id="rId45"/>
    <p:sldLayoutId id="2147483693" r:id="rId46"/>
    <p:sldLayoutId id="2147483694" r:id="rId47"/>
    <p:sldLayoutId id="2147483695" r:id="rId48"/>
    <p:sldLayoutId id="2147483696" r:id="rId49"/>
    <p:sldLayoutId id="2147483697" r:id="rId50"/>
    <p:sldLayoutId id="2147483698" r:id="rId51"/>
    <p:sldLayoutId id="2147483699" r:id="rId52"/>
    <p:sldLayoutId id="2147483700" r:id="rId53"/>
    <p:sldLayoutId id="2147483701" r:id="rId54"/>
    <p:sldLayoutId id="2147483702" r:id="rId55"/>
    <p:sldLayoutId id="2147483703" r:id="rId56"/>
    <p:sldLayoutId id="2147483704" r:id="rId57"/>
    <p:sldLayoutId id="2147483705" r:id="rId58"/>
    <p:sldLayoutId id="2147483706" r:id="rId59"/>
    <p:sldLayoutId id="2147483707" r:id="rId60"/>
    <p:sldLayoutId id="2147483708" r:id="rId61"/>
    <p:sldLayoutId id="2147483709" r:id="rId62"/>
    <p:sldLayoutId id="2147483710" r:id="rId63"/>
    <p:sldLayoutId id="2147483711" r:id="rId64"/>
    <p:sldLayoutId id="2147483712" r:id="rId65"/>
    <p:sldLayoutId id="2147483713" r:id="rId66"/>
    <p:sldLayoutId id="2147483714" r:id="rId67"/>
    <p:sldLayoutId id="2147483715" r:id="rId68"/>
    <p:sldLayoutId id="2147483716" r:id="rId69"/>
    <p:sldLayoutId id="2147483717" r:id="rId70"/>
    <p:sldLayoutId id="2147483718" r:id="rId71"/>
    <p:sldLayoutId id="2147483719" r:id="rId72"/>
    <p:sldLayoutId id="2147483720" r:id="rId73"/>
    <p:sldLayoutId id="2147483721" r:id="rId74"/>
    <p:sldLayoutId id="2147483722" r:id="rId7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3.xml"/><Relationship Id="rId2" Type="http://schemas.openxmlformats.org/officeDocument/2006/relationships/notesSlide" Target="../notesSlides/notesSlide1.xml"/><Relationship Id="rId3"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9" name="Shape 419"/>
        <p:cNvGrpSpPr/>
        <p:nvPr/>
      </p:nvGrpSpPr>
      <p:grpSpPr>
        <a:xfrm>
          <a:off x="0" y="0"/>
          <a:ext cx="0" cy="0"/>
          <a:chOff x="0" y="0"/>
          <a:chExt cx="0" cy="0"/>
        </a:xfrm>
      </p:grpSpPr>
      <p:sp>
        <p:nvSpPr>
          <p:cNvPr id="420" name="Google Shape;420;p77"/>
          <p:cNvSpPr txBox="1"/>
          <p:nvPr/>
        </p:nvSpPr>
        <p:spPr>
          <a:xfrm>
            <a:off x="274450" y="189025"/>
            <a:ext cx="4175700" cy="3492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Clr>
                <a:schemeClr val="dk1"/>
              </a:buClr>
              <a:buSzPts val="1100"/>
              <a:buFont typeface="Arial"/>
              <a:buNone/>
            </a:pPr>
            <a:r>
              <a:rPr b="1" lang="en" sz="1600">
                <a:solidFill>
                  <a:schemeClr val="dk1"/>
                </a:solidFill>
                <a:latin typeface="Frank Ruhl Libre"/>
                <a:ea typeface="Frank Ruhl Libre"/>
                <a:cs typeface="Frank Ruhl Libre"/>
                <a:sym typeface="Frank Ruhl Libre"/>
              </a:rPr>
              <a:t>Going upstream</a:t>
            </a:r>
            <a:endParaRPr sz="2500">
              <a:solidFill>
                <a:srgbClr val="000000"/>
              </a:solidFill>
              <a:latin typeface="Roboto Light"/>
              <a:ea typeface="Roboto Light"/>
              <a:cs typeface="Roboto Light"/>
              <a:sym typeface="Roboto Light"/>
            </a:endParaRPr>
          </a:p>
        </p:txBody>
      </p:sp>
      <p:sp>
        <p:nvSpPr>
          <p:cNvPr id="421" name="Google Shape;421;p77"/>
          <p:cNvSpPr txBox="1"/>
          <p:nvPr/>
        </p:nvSpPr>
        <p:spPr>
          <a:xfrm>
            <a:off x="4739725" y="3270282"/>
            <a:ext cx="4175700" cy="13488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57150" marR="72736" rtl="0" algn="l">
              <a:lnSpc>
                <a:spcPct val="115000"/>
              </a:lnSpc>
              <a:spcBef>
                <a:spcPts val="0"/>
              </a:spcBef>
              <a:spcAft>
                <a:spcPts val="0"/>
              </a:spcAft>
              <a:buClr>
                <a:schemeClr val="dk1"/>
              </a:buClr>
              <a:buSzPts val="1100"/>
              <a:buFont typeface="Arial"/>
              <a:buNone/>
            </a:pPr>
            <a:r>
              <a:rPr b="1" lang="en" sz="1300">
                <a:solidFill>
                  <a:schemeClr val="dk1"/>
                </a:solidFill>
                <a:latin typeface="Roboto"/>
                <a:ea typeface="Roboto"/>
                <a:cs typeface="Roboto"/>
                <a:sym typeface="Roboto"/>
              </a:rPr>
              <a:t>Prayer: </a:t>
            </a:r>
            <a:r>
              <a:rPr lang="en" sz="1300">
                <a:solidFill>
                  <a:schemeClr val="dk1"/>
                </a:solidFill>
                <a:latin typeface="Roboto"/>
                <a:ea typeface="Roboto"/>
                <a:cs typeface="Roboto"/>
                <a:sym typeface="Roboto"/>
              </a:rPr>
              <a:t>God of bounty and abundance, fill us with the spirit of Creativity. As we bring new ideas that benefit the common good, may we encourage and honor others as they offer their diverse perspectives. With hopeful hearts, we pray. Amen.</a:t>
            </a:r>
            <a:endParaRPr sz="1300">
              <a:solidFill>
                <a:srgbClr val="000000"/>
              </a:solidFill>
              <a:latin typeface="Roboto"/>
              <a:ea typeface="Roboto"/>
              <a:cs typeface="Roboto"/>
              <a:sym typeface="Roboto"/>
            </a:endParaRPr>
          </a:p>
        </p:txBody>
      </p:sp>
      <p:sp>
        <p:nvSpPr>
          <p:cNvPr id="422" name="Google Shape;422;p77"/>
          <p:cNvSpPr txBox="1"/>
          <p:nvPr/>
        </p:nvSpPr>
        <p:spPr>
          <a:xfrm>
            <a:off x="274325" y="702575"/>
            <a:ext cx="4077300" cy="34632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Clr>
                <a:schemeClr val="dk1"/>
              </a:buClr>
              <a:buSzPts val="1100"/>
              <a:buFont typeface="Arial"/>
              <a:buNone/>
            </a:pPr>
            <a:r>
              <a:rPr b="1" lang="en">
                <a:solidFill>
                  <a:schemeClr val="dk1"/>
                </a:solidFill>
                <a:latin typeface="Roboto"/>
                <a:ea typeface="Roboto"/>
                <a:cs typeface="Roboto"/>
                <a:sym typeface="Roboto"/>
              </a:rPr>
              <a:t>Today, we connect with our Value of Creativity: Courageous innovation.</a:t>
            </a:r>
            <a:endParaRPr sz="300">
              <a:latin typeface="Roboto"/>
              <a:ea typeface="Roboto"/>
              <a:cs typeface="Roboto"/>
              <a:sym typeface="Roboto"/>
            </a:endParaRPr>
          </a:p>
          <a:p>
            <a:pPr indent="0" lvl="0" marL="0" rtl="0" algn="l">
              <a:lnSpc>
                <a:spcPct val="115000"/>
              </a:lnSpc>
              <a:spcBef>
                <a:spcPts val="0"/>
              </a:spcBef>
              <a:spcAft>
                <a:spcPts val="0"/>
              </a:spcAft>
              <a:buNone/>
            </a:pPr>
            <a:r>
              <a:t/>
            </a:r>
            <a:endParaRPr sz="700">
              <a:solidFill>
                <a:schemeClr val="dk1"/>
              </a:solidFill>
              <a:highlight>
                <a:schemeClr val="lt1"/>
              </a:highlight>
              <a:latin typeface="Roboto"/>
              <a:ea typeface="Roboto"/>
              <a:cs typeface="Roboto"/>
              <a:sym typeface="Roboto"/>
            </a:endParaRPr>
          </a:p>
          <a:p>
            <a:pPr indent="0" lvl="0" marL="0" rtl="0" algn="l">
              <a:lnSpc>
                <a:spcPct val="115000"/>
              </a:lnSpc>
              <a:spcBef>
                <a:spcPts val="0"/>
              </a:spcBef>
              <a:spcAft>
                <a:spcPts val="0"/>
              </a:spcAft>
              <a:buClr>
                <a:schemeClr val="dk1"/>
              </a:buClr>
              <a:buSzPts val="1100"/>
              <a:buFont typeface="Arial"/>
              <a:buNone/>
            </a:pPr>
            <a:r>
              <a:rPr lang="en" sz="1300">
                <a:solidFill>
                  <a:schemeClr val="dk1"/>
                </a:solidFill>
                <a:highlight>
                  <a:schemeClr val="lt1"/>
                </a:highlight>
                <a:latin typeface="Roboto"/>
                <a:ea typeface="Roboto"/>
                <a:cs typeface="Roboto"/>
                <a:sym typeface="Roboto"/>
              </a:rPr>
              <a:t>Desmond Tutu, Anglican archbishop, once said: </a:t>
            </a:r>
            <a:endParaRPr sz="1300">
              <a:solidFill>
                <a:schemeClr val="dk1"/>
              </a:solidFill>
              <a:highlight>
                <a:schemeClr val="lt1"/>
              </a:highlight>
              <a:latin typeface="Roboto"/>
              <a:ea typeface="Roboto"/>
              <a:cs typeface="Roboto"/>
              <a:sym typeface="Roboto"/>
            </a:endParaRPr>
          </a:p>
          <a:p>
            <a:pPr indent="0" lvl="0" marL="0" rtl="0" algn="l">
              <a:lnSpc>
                <a:spcPct val="115000"/>
              </a:lnSpc>
              <a:spcBef>
                <a:spcPts val="0"/>
              </a:spcBef>
              <a:spcAft>
                <a:spcPts val="0"/>
              </a:spcAft>
              <a:buClr>
                <a:schemeClr val="dk1"/>
              </a:buClr>
              <a:buSzPts val="1100"/>
              <a:buFont typeface="Arial"/>
              <a:buNone/>
            </a:pPr>
            <a:r>
              <a:rPr lang="en" sz="1300">
                <a:solidFill>
                  <a:schemeClr val="dk1"/>
                </a:solidFill>
                <a:highlight>
                  <a:schemeClr val="lt1"/>
                </a:highlight>
                <a:latin typeface="Roboto"/>
                <a:ea typeface="Roboto"/>
                <a:cs typeface="Roboto"/>
                <a:sym typeface="Roboto"/>
              </a:rPr>
              <a:t>“There comes a point when we need to stop pulling people out of the river. We need to go upstream and find out why they’re falling in.”</a:t>
            </a:r>
            <a:endParaRPr sz="1300">
              <a:solidFill>
                <a:schemeClr val="dk1"/>
              </a:solidFill>
              <a:highlight>
                <a:schemeClr val="lt1"/>
              </a:highlight>
              <a:latin typeface="Roboto"/>
              <a:ea typeface="Roboto"/>
              <a:cs typeface="Roboto"/>
              <a:sym typeface="Roboto"/>
            </a:endParaRPr>
          </a:p>
          <a:p>
            <a:pPr indent="0" lvl="0" marL="0" rtl="0" algn="l">
              <a:lnSpc>
                <a:spcPct val="115000"/>
              </a:lnSpc>
              <a:spcBef>
                <a:spcPts val="0"/>
              </a:spcBef>
              <a:spcAft>
                <a:spcPts val="0"/>
              </a:spcAft>
              <a:buClr>
                <a:schemeClr val="dk1"/>
              </a:buClr>
              <a:buSzPts val="1100"/>
              <a:buFont typeface="Arial"/>
              <a:buNone/>
            </a:pPr>
            <a:r>
              <a:t/>
            </a:r>
            <a:endParaRPr b="1" sz="500">
              <a:solidFill>
                <a:schemeClr val="dk1"/>
              </a:solidFill>
              <a:highlight>
                <a:schemeClr val="lt1"/>
              </a:highlight>
              <a:latin typeface="Roboto"/>
              <a:ea typeface="Roboto"/>
              <a:cs typeface="Roboto"/>
              <a:sym typeface="Roboto"/>
            </a:endParaRPr>
          </a:p>
          <a:p>
            <a:pPr indent="0" lvl="0" marL="0" rtl="0" algn="l">
              <a:lnSpc>
                <a:spcPct val="115000"/>
              </a:lnSpc>
              <a:spcBef>
                <a:spcPts val="0"/>
              </a:spcBef>
              <a:spcAft>
                <a:spcPts val="0"/>
              </a:spcAft>
              <a:buClr>
                <a:schemeClr val="dk1"/>
              </a:buClr>
              <a:buSzPts val="1100"/>
              <a:buFont typeface="Arial"/>
              <a:buNone/>
            </a:pPr>
            <a:r>
              <a:rPr b="1" lang="en" sz="1300">
                <a:solidFill>
                  <a:schemeClr val="dk1"/>
                </a:solidFill>
                <a:latin typeface="Roboto"/>
                <a:ea typeface="Roboto"/>
                <a:cs typeface="Roboto"/>
                <a:sym typeface="Roboto"/>
              </a:rPr>
              <a:t>For reflection and discussion:</a:t>
            </a:r>
            <a:r>
              <a:rPr b="1" lang="en" sz="1300">
                <a:solidFill>
                  <a:schemeClr val="dk1"/>
                </a:solidFill>
                <a:highlight>
                  <a:schemeClr val="lt1"/>
                </a:highlight>
                <a:latin typeface="Roboto"/>
                <a:ea typeface="Roboto"/>
                <a:cs typeface="Roboto"/>
                <a:sym typeface="Roboto"/>
              </a:rPr>
              <a:t> </a:t>
            </a:r>
            <a:r>
              <a:rPr lang="en" sz="1300">
                <a:solidFill>
                  <a:schemeClr val="dk1"/>
                </a:solidFill>
                <a:highlight>
                  <a:schemeClr val="lt1"/>
                </a:highlight>
                <a:latin typeface="Roboto"/>
                <a:ea typeface="Roboto"/>
                <a:cs typeface="Roboto"/>
                <a:sym typeface="Roboto"/>
              </a:rPr>
              <a:t>Recall a time when your team looked deeper to find the root cause. </a:t>
            </a:r>
            <a:endParaRPr sz="1300">
              <a:solidFill>
                <a:schemeClr val="dk1"/>
              </a:solidFill>
              <a:highlight>
                <a:schemeClr val="lt1"/>
              </a:highlight>
              <a:latin typeface="Roboto"/>
              <a:ea typeface="Roboto"/>
              <a:cs typeface="Roboto"/>
              <a:sym typeface="Roboto"/>
            </a:endParaRPr>
          </a:p>
          <a:p>
            <a:pPr indent="0" lvl="0" marL="0" rtl="0" algn="l">
              <a:lnSpc>
                <a:spcPct val="115000"/>
              </a:lnSpc>
              <a:spcBef>
                <a:spcPts val="0"/>
              </a:spcBef>
              <a:spcAft>
                <a:spcPts val="0"/>
              </a:spcAft>
              <a:buClr>
                <a:schemeClr val="dk1"/>
              </a:buClr>
              <a:buSzPts val="1100"/>
              <a:buFont typeface="Arial"/>
              <a:buNone/>
            </a:pPr>
            <a:r>
              <a:rPr lang="en" sz="1300">
                <a:solidFill>
                  <a:schemeClr val="dk1"/>
                </a:solidFill>
                <a:highlight>
                  <a:schemeClr val="lt1"/>
                </a:highlight>
                <a:latin typeface="Roboto"/>
                <a:ea typeface="Roboto"/>
                <a:cs typeface="Roboto"/>
                <a:sym typeface="Roboto"/>
              </a:rPr>
              <a:t>How did going to the source of the matter bring </a:t>
            </a:r>
            <a:endParaRPr sz="1300">
              <a:solidFill>
                <a:schemeClr val="dk1"/>
              </a:solidFill>
              <a:highlight>
                <a:schemeClr val="lt1"/>
              </a:highlight>
              <a:latin typeface="Roboto"/>
              <a:ea typeface="Roboto"/>
              <a:cs typeface="Roboto"/>
              <a:sym typeface="Roboto"/>
            </a:endParaRPr>
          </a:p>
          <a:p>
            <a:pPr indent="0" lvl="0" marL="0" rtl="0" algn="l">
              <a:lnSpc>
                <a:spcPct val="115000"/>
              </a:lnSpc>
              <a:spcBef>
                <a:spcPts val="0"/>
              </a:spcBef>
              <a:spcAft>
                <a:spcPts val="0"/>
              </a:spcAft>
              <a:buClr>
                <a:schemeClr val="dk1"/>
              </a:buClr>
              <a:buSzPts val="1100"/>
              <a:buFont typeface="Arial"/>
              <a:buNone/>
            </a:pPr>
            <a:r>
              <a:rPr lang="en" sz="1300">
                <a:solidFill>
                  <a:schemeClr val="dk1"/>
                </a:solidFill>
                <a:highlight>
                  <a:schemeClr val="lt1"/>
                </a:highlight>
                <a:latin typeface="Roboto"/>
                <a:ea typeface="Roboto"/>
                <a:cs typeface="Roboto"/>
                <a:sym typeface="Roboto"/>
              </a:rPr>
              <a:t>about different solutions and creative outcomes?</a:t>
            </a:r>
            <a:endParaRPr sz="1300">
              <a:solidFill>
                <a:schemeClr val="dk1"/>
              </a:solidFill>
              <a:highlight>
                <a:schemeClr val="lt1"/>
              </a:highlight>
              <a:latin typeface="Roboto"/>
              <a:ea typeface="Roboto"/>
              <a:cs typeface="Roboto"/>
              <a:sym typeface="Roboto"/>
            </a:endParaRPr>
          </a:p>
          <a:p>
            <a:pPr indent="0" lvl="0" marL="0" rtl="0" algn="l">
              <a:lnSpc>
                <a:spcPct val="115000"/>
              </a:lnSpc>
              <a:spcBef>
                <a:spcPts val="0"/>
              </a:spcBef>
              <a:spcAft>
                <a:spcPts val="0"/>
              </a:spcAft>
              <a:buNone/>
            </a:pPr>
            <a:r>
              <a:t/>
            </a:r>
            <a:endParaRPr sz="500">
              <a:solidFill>
                <a:srgbClr val="000000"/>
              </a:solidFill>
              <a:latin typeface="Roboto"/>
              <a:ea typeface="Roboto"/>
              <a:cs typeface="Roboto"/>
              <a:sym typeface="Roboto"/>
            </a:endParaRPr>
          </a:p>
          <a:p>
            <a:pPr indent="0" lvl="0" marL="0" rtl="0" algn="l">
              <a:lnSpc>
                <a:spcPct val="115000"/>
              </a:lnSpc>
              <a:spcBef>
                <a:spcPts val="0"/>
              </a:spcBef>
              <a:spcAft>
                <a:spcPts val="0"/>
              </a:spcAft>
              <a:buClr>
                <a:schemeClr val="dk1"/>
              </a:buClr>
              <a:buSzPts val="1100"/>
              <a:buFont typeface="Arial"/>
              <a:buNone/>
            </a:pPr>
            <a:r>
              <a:rPr b="1" lang="en" sz="1300">
                <a:solidFill>
                  <a:schemeClr val="dk1"/>
                </a:solidFill>
                <a:latin typeface="Roboto"/>
                <a:ea typeface="Roboto"/>
                <a:cs typeface="Roboto"/>
                <a:sym typeface="Roboto"/>
              </a:rPr>
              <a:t>Call to action: </a:t>
            </a:r>
            <a:r>
              <a:rPr lang="en" sz="1300">
                <a:solidFill>
                  <a:schemeClr val="dk1"/>
                </a:solidFill>
                <a:latin typeface="Roboto"/>
                <a:ea typeface="Roboto"/>
                <a:cs typeface="Roboto"/>
                <a:sym typeface="Roboto"/>
              </a:rPr>
              <a:t>When facing challenges, listen for </a:t>
            </a:r>
            <a:endParaRPr sz="1300">
              <a:solidFill>
                <a:schemeClr val="dk1"/>
              </a:solidFill>
              <a:latin typeface="Roboto"/>
              <a:ea typeface="Roboto"/>
              <a:cs typeface="Roboto"/>
              <a:sym typeface="Roboto"/>
            </a:endParaRPr>
          </a:p>
          <a:p>
            <a:pPr indent="0" lvl="0" marL="0" rtl="0" algn="l">
              <a:lnSpc>
                <a:spcPct val="115000"/>
              </a:lnSpc>
              <a:spcBef>
                <a:spcPts val="0"/>
              </a:spcBef>
              <a:spcAft>
                <a:spcPts val="0"/>
              </a:spcAft>
              <a:buClr>
                <a:schemeClr val="dk1"/>
              </a:buClr>
              <a:buSzPts val="1100"/>
              <a:buFont typeface="Arial"/>
              <a:buNone/>
            </a:pPr>
            <a:r>
              <a:rPr lang="en" sz="1300">
                <a:solidFill>
                  <a:schemeClr val="dk1"/>
                </a:solidFill>
                <a:latin typeface="Roboto"/>
                <a:ea typeface="Roboto"/>
                <a:cs typeface="Roboto"/>
                <a:sym typeface="Roboto"/>
              </a:rPr>
              <a:t>the true need. Notice how a more informed response can transform a patient’s care and the health of our communities.</a:t>
            </a:r>
            <a:endParaRPr sz="1300">
              <a:solidFill>
                <a:schemeClr val="dk1"/>
              </a:solidFill>
              <a:latin typeface="Roboto"/>
              <a:ea typeface="Roboto"/>
              <a:cs typeface="Roboto"/>
              <a:sym typeface="Roboto"/>
            </a:endParaRPr>
          </a:p>
        </p:txBody>
      </p:sp>
      <p:pic>
        <p:nvPicPr>
          <p:cNvPr id="423" name="Google Shape;423;p77"/>
          <p:cNvPicPr preferRelativeResize="0"/>
          <p:nvPr/>
        </p:nvPicPr>
        <p:blipFill rotWithShape="1">
          <a:blip r:embed="rId3">
            <a:alphaModFix/>
          </a:blip>
          <a:srcRect b="0" l="0" r="0" t="9804"/>
          <a:stretch/>
        </p:blipFill>
        <p:spPr>
          <a:xfrm>
            <a:off x="4572000" y="-19900"/>
            <a:ext cx="4571999" cy="309305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Ascension 2025">
  <a:themeElements>
    <a:clrScheme name="Simple Light">
      <a:dk1>
        <a:srgbClr val="000000"/>
      </a:dk1>
      <a:lt1>
        <a:srgbClr val="FFFFFF"/>
      </a:lt1>
      <a:dk2>
        <a:srgbClr val="1B4297"/>
      </a:dk2>
      <a:lt2>
        <a:srgbClr val="1E69D2"/>
      </a:lt2>
      <a:accent1>
        <a:srgbClr val="009498"/>
      </a:accent1>
      <a:accent2>
        <a:srgbClr val="B40F87"/>
      </a:accent2>
      <a:accent3>
        <a:srgbClr val="D2E1F6"/>
      </a:accent3>
      <a:accent4>
        <a:srgbClr val="CCEAEA"/>
      </a:accent4>
      <a:accent5>
        <a:srgbClr val="ECD3E9"/>
      </a:accent5>
      <a:accent6>
        <a:srgbClr val="A5C3ED"/>
      </a:accent6>
      <a:hlink>
        <a:srgbClr val="99D4D6"/>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