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4"/>
  </p:sldMasterIdLst>
  <p:notesMasterIdLst>
    <p:notesMasterId r:id="rId5"/>
  </p:notesMasterIdLst>
  <p:sldIdLst>
    <p:sldId id="256" r:id="rId6"/>
  </p:sldIdLst>
  <p:sldSz cy="5143500" cx="9144000"/>
  <p:notesSz cx="6858000" cy="9144000"/>
  <p:embeddedFontLst>
    <p:embeddedFont>
      <p:font typeface="Roboto Black"/>
      <p:bold r:id="rId7"/>
      <p:boldItalic r:id="rId8"/>
    </p:embeddedFont>
    <p:embeddedFont>
      <p:font typeface="Roboto"/>
      <p:regular r:id="rId9"/>
      <p:bold r:id="rId10"/>
      <p:italic r:id="rId11"/>
      <p:boldItalic r:id="rId12"/>
    </p:embeddedFont>
    <p:embeddedFont>
      <p:font typeface="Frank Ruhl Libre"/>
      <p:regular r:id="rId13"/>
      <p:bold r:id="rId1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28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288"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RobotoBlack-bold.fntdata"/><Relationship Id="rId8" Type="http://schemas.openxmlformats.org/officeDocument/2006/relationships/font" Target="fonts/RobotoBlack-boldItalic.fntdata"/><Relationship Id="rId11" Type="http://schemas.openxmlformats.org/officeDocument/2006/relationships/font" Target="fonts/Roboto-italic.fntdata"/><Relationship Id="rId10" Type="http://schemas.openxmlformats.org/officeDocument/2006/relationships/font" Target="fonts/Roboto-bold.fntdata"/><Relationship Id="rId13" Type="http://schemas.openxmlformats.org/officeDocument/2006/relationships/font" Target="fonts/FrankRuhlLibre-regular.fntdata"/><Relationship Id="rId12" Type="http://schemas.openxmlformats.org/officeDocument/2006/relationships/font" Target="fonts/Roboto-boldItalic.fntdata"/><Relationship Id="rId14" Type="http://schemas.openxmlformats.org/officeDocument/2006/relationships/font" Target="fonts/FrankRuhlLibre-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3cfe3bac6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3cfe3bac6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333333"/>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ascension.org/brandcentral" TargetMode="External"/><Relationship Id="rId3" Type="http://schemas.openxmlformats.org/officeDocument/2006/relationships/image" Target="../media/image11.pn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 Blank slide" type="title">
  <p:cSld name="TITLE">
    <p:spTree>
      <p:nvGrpSpPr>
        <p:cNvPr id="6" name="Shape 6"/>
        <p:cNvGrpSpPr/>
        <p:nvPr/>
      </p:nvGrpSpPr>
      <p:grpSpPr>
        <a:xfrm>
          <a:off x="0" y="0"/>
          <a:ext cx="0" cy="0"/>
          <a:chOff x="0" y="0"/>
          <a:chExt cx="0" cy="0"/>
        </a:xfrm>
      </p:grpSpPr>
    </p:spTree>
  </p:cSld>
  <p:clrMapOvr>
    <a:masterClrMapping/>
  </p:clrMapOvr>
  <p:extLst>
    <p:ext uri="{DCECCB84-F9BA-43D5-87BE-67443E8EF086}">
      <p15:sldGuideLst>
        <p15:guide id="1" orient="horz" pos="1656">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1 Cover slide - Violet/arch">
  <p:cSld name="CUSTOM_12">
    <p:spTree>
      <p:nvGrpSpPr>
        <p:cNvPr id="7" name="Shape 7"/>
        <p:cNvGrpSpPr/>
        <p:nvPr/>
      </p:nvGrpSpPr>
      <p:grpSpPr>
        <a:xfrm>
          <a:off x="0" y="0"/>
          <a:ext cx="0" cy="0"/>
          <a:chOff x="0" y="0"/>
          <a:chExt cx="0" cy="0"/>
        </a:xfrm>
      </p:grpSpPr>
      <p:pic>
        <p:nvPicPr>
          <p:cNvPr id="8" name="Google Shape;8;p3"/>
          <p:cNvPicPr preferRelativeResize="0"/>
          <p:nvPr/>
        </p:nvPicPr>
        <p:blipFill rotWithShape="1">
          <a:blip r:embed="rId2">
            <a:alphaModFix/>
          </a:blip>
          <a:srcRect b="209" l="0" r="0" t="219"/>
          <a:stretch/>
        </p:blipFill>
        <p:spPr>
          <a:xfrm>
            <a:off x="0" y="0"/>
            <a:ext cx="9135882" cy="5143500"/>
          </a:xfrm>
          <a:prstGeom prst="rect">
            <a:avLst/>
          </a:prstGeom>
          <a:noFill/>
          <a:ln>
            <a:noFill/>
          </a:ln>
        </p:spPr>
      </p:pic>
      <p:pic>
        <p:nvPicPr>
          <p:cNvPr id="9" name="Google Shape;9;p3"/>
          <p:cNvPicPr preferRelativeResize="0"/>
          <p:nvPr/>
        </p:nvPicPr>
        <p:blipFill rotWithShape="1">
          <a:blip r:embed="rId3">
            <a:alphaModFix/>
          </a:blip>
          <a:srcRect b="-4275" l="0" r="-4319" t="-15816"/>
          <a:stretch/>
        </p:blipFill>
        <p:spPr>
          <a:xfrm>
            <a:off x="380133" y="3395656"/>
            <a:ext cx="1815249" cy="1412575"/>
          </a:xfrm>
          <a:prstGeom prst="rect">
            <a:avLst/>
          </a:prstGeom>
          <a:noFill/>
          <a:ln>
            <a:noFill/>
          </a:ln>
        </p:spPr>
      </p:pic>
      <p:sp>
        <p:nvSpPr>
          <p:cNvPr id="10" name="Google Shape;10;p3"/>
          <p:cNvSpPr txBox="1"/>
          <p:nvPr>
            <p:ph type="title"/>
          </p:nvPr>
        </p:nvSpPr>
        <p:spPr>
          <a:xfrm>
            <a:off x="643600" y="612225"/>
            <a:ext cx="7213200" cy="761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600"/>
              <a:buFont typeface="Frank Ruhl Libre"/>
              <a:buNone/>
              <a:defRPr b="1" sz="3600">
                <a:solidFill>
                  <a:schemeClr val="lt1"/>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 name="Google Shape;11;p3"/>
          <p:cNvSpPr txBox="1"/>
          <p:nvPr>
            <p:ph idx="1" type="subTitle"/>
          </p:nvPr>
        </p:nvSpPr>
        <p:spPr>
          <a:xfrm>
            <a:off x="674987" y="1397109"/>
            <a:ext cx="5250900" cy="5181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000"/>
              <a:buFont typeface="Roboto"/>
              <a:buNone/>
              <a:defRPr b="1" sz="2000">
                <a:solidFill>
                  <a:schemeClr val="lt1"/>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1 Cover slide -Violet">
  <p:cSld name="CUSTOM_14">
    <p:spTree>
      <p:nvGrpSpPr>
        <p:cNvPr id="12" name="Shape 12"/>
        <p:cNvGrpSpPr/>
        <p:nvPr/>
      </p:nvGrpSpPr>
      <p:grpSpPr>
        <a:xfrm>
          <a:off x="0" y="0"/>
          <a:ext cx="0" cy="0"/>
          <a:chOff x="0" y="0"/>
          <a:chExt cx="0" cy="0"/>
        </a:xfrm>
      </p:grpSpPr>
      <p:sp>
        <p:nvSpPr>
          <p:cNvPr id="13" name="Google Shape;13;p4"/>
          <p:cNvSpPr/>
          <p:nvPr/>
        </p:nvSpPr>
        <p:spPr>
          <a:xfrm>
            <a:off x="-3425" y="-10300"/>
            <a:ext cx="9147300" cy="5153700"/>
          </a:xfrm>
          <a:prstGeom prst="rect">
            <a:avLst/>
          </a:prstGeom>
          <a:solidFill>
            <a:srgbClr val="B40F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4"/>
          <p:cNvSpPr txBox="1"/>
          <p:nvPr>
            <p:ph type="title"/>
          </p:nvPr>
        </p:nvSpPr>
        <p:spPr>
          <a:xfrm>
            <a:off x="338800" y="612225"/>
            <a:ext cx="8154300" cy="761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600"/>
              <a:buFont typeface="Frank Ruhl Libre"/>
              <a:buNone/>
              <a:defRPr b="1" sz="3600">
                <a:solidFill>
                  <a:schemeClr val="lt1"/>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 name="Google Shape;15;p4"/>
          <p:cNvSpPr txBox="1"/>
          <p:nvPr>
            <p:ph idx="1" type="subTitle"/>
          </p:nvPr>
        </p:nvSpPr>
        <p:spPr>
          <a:xfrm>
            <a:off x="370175" y="2006691"/>
            <a:ext cx="5250900" cy="1033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000"/>
              <a:buFont typeface="Roboto"/>
              <a:buNone/>
              <a:defRPr b="1" sz="2000">
                <a:solidFill>
                  <a:schemeClr val="lt1"/>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16" name="Google Shape;16;p4"/>
          <p:cNvPicPr preferRelativeResize="0"/>
          <p:nvPr/>
        </p:nvPicPr>
        <p:blipFill rotWithShape="1">
          <a:blip r:embed="rId2">
            <a:alphaModFix/>
          </a:blip>
          <a:srcRect b="20143" l="-9231" r="-6590" t="-8256"/>
          <a:stretch/>
        </p:blipFill>
        <p:spPr>
          <a:xfrm>
            <a:off x="289222" y="3804299"/>
            <a:ext cx="1931624" cy="9936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1 Cover slide - Violet/photo">
  <p:cSld name="CUSTOM_14_1">
    <p:spTree>
      <p:nvGrpSpPr>
        <p:cNvPr id="17" name="Shape 17"/>
        <p:cNvGrpSpPr/>
        <p:nvPr/>
      </p:nvGrpSpPr>
      <p:grpSpPr>
        <a:xfrm>
          <a:off x="0" y="0"/>
          <a:ext cx="0" cy="0"/>
          <a:chOff x="0" y="0"/>
          <a:chExt cx="0" cy="0"/>
        </a:xfrm>
      </p:grpSpPr>
      <p:sp>
        <p:nvSpPr>
          <p:cNvPr id="18" name="Google Shape;18;p5"/>
          <p:cNvSpPr/>
          <p:nvPr/>
        </p:nvSpPr>
        <p:spPr>
          <a:xfrm>
            <a:off x="-3425" y="-10300"/>
            <a:ext cx="5481000" cy="5153700"/>
          </a:xfrm>
          <a:prstGeom prst="rect">
            <a:avLst/>
          </a:prstGeom>
          <a:solidFill>
            <a:srgbClr val="B40F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 name="Google Shape;19;p5"/>
          <p:cNvPicPr preferRelativeResize="0"/>
          <p:nvPr/>
        </p:nvPicPr>
        <p:blipFill rotWithShape="1">
          <a:blip r:embed="rId2">
            <a:alphaModFix/>
          </a:blip>
          <a:srcRect b="20143" l="-9231" r="-6590" t="-8256"/>
          <a:stretch/>
        </p:blipFill>
        <p:spPr>
          <a:xfrm>
            <a:off x="289222" y="3804299"/>
            <a:ext cx="1931624" cy="993601"/>
          </a:xfrm>
          <a:prstGeom prst="rect">
            <a:avLst/>
          </a:prstGeom>
          <a:noFill/>
          <a:ln>
            <a:noFill/>
          </a:ln>
        </p:spPr>
      </p:pic>
      <p:sp>
        <p:nvSpPr>
          <p:cNvPr id="20" name="Google Shape;20;p5"/>
          <p:cNvSpPr txBox="1"/>
          <p:nvPr>
            <p:ph type="title"/>
          </p:nvPr>
        </p:nvSpPr>
        <p:spPr>
          <a:xfrm>
            <a:off x="338800" y="612225"/>
            <a:ext cx="4821300" cy="761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600"/>
              <a:buFont typeface="Frank Ruhl Libre"/>
              <a:buNone/>
              <a:defRPr b="1" sz="3600">
                <a:solidFill>
                  <a:schemeClr val="lt1"/>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1" name="Google Shape;21;p5"/>
          <p:cNvSpPr txBox="1"/>
          <p:nvPr>
            <p:ph idx="1" type="subTitle"/>
          </p:nvPr>
        </p:nvSpPr>
        <p:spPr>
          <a:xfrm>
            <a:off x="370175" y="2006691"/>
            <a:ext cx="5250900" cy="1033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2000"/>
              <a:buFont typeface="Roboto"/>
              <a:buNone/>
              <a:defRPr b="1" sz="2000">
                <a:solidFill>
                  <a:schemeClr val="lt1"/>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2" name="Google Shape;22;p5"/>
          <p:cNvSpPr/>
          <p:nvPr>
            <p:ph idx="2" type="pic"/>
          </p:nvPr>
        </p:nvSpPr>
        <p:spPr>
          <a:xfrm>
            <a:off x="5477700" y="0"/>
            <a:ext cx="3666300" cy="51435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2 Section divider -Violet">
  <p:cSld name="CUSTOM_1_3">
    <p:spTree>
      <p:nvGrpSpPr>
        <p:cNvPr id="23" name="Shape 23"/>
        <p:cNvGrpSpPr/>
        <p:nvPr/>
      </p:nvGrpSpPr>
      <p:grpSpPr>
        <a:xfrm>
          <a:off x="0" y="0"/>
          <a:ext cx="0" cy="0"/>
          <a:chOff x="0" y="0"/>
          <a:chExt cx="0" cy="0"/>
        </a:xfrm>
      </p:grpSpPr>
      <p:sp>
        <p:nvSpPr>
          <p:cNvPr id="24" name="Google Shape;24;p6"/>
          <p:cNvSpPr/>
          <p:nvPr/>
        </p:nvSpPr>
        <p:spPr>
          <a:xfrm>
            <a:off x="0" y="-9525"/>
            <a:ext cx="9144000" cy="5143500"/>
          </a:xfrm>
          <a:prstGeom prst="rect">
            <a:avLst/>
          </a:prstGeom>
          <a:solidFill>
            <a:srgbClr val="B40F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6"/>
          <p:cNvSpPr txBox="1"/>
          <p:nvPr/>
        </p:nvSpPr>
        <p:spPr>
          <a:xfrm>
            <a:off x="457200" y="2344068"/>
            <a:ext cx="8229600" cy="453300"/>
          </a:xfrm>
          <a:prstGeom prst="rect">
            <a:avLst/>
          </a:prstGeom>
          <a:noFill/>
          <a:ln>
            <a:noFill/>
          </a:ln>
        </p:spPr>
        <p:txBody>
          <a:bodyPr anchorCtr="0" anchor="t" bIns="34275" lIns="68575" spcFirstLastPara="1" rIns="68575" wrap="square" tIns="34275">
            <a:noAutofit/>
          </a:bodyPr>
          <a:lstStyle/>
          <a:p>
            <a:pPr indent="0" lvl="0" marL="0" rtl="0" algn="ctr">
              <a:lnSpc>
                <a:spcPct val="103703"/>
              </a:lnSpc>
              <a:spcBef>
                <a:spcPts val="0"/>
              </a:spcBef>
              <a:spcAft>
                <a:spcPts val="0"/>
              </a:spcAft>
              <a:buNone/>
            </a:pPr>
            <a:r>
              <a:t/>
            </a:r>
            <a:endParaRPr b="1" sz="4000">
              <a:solidFill>
                <a:srgbClr val="FFFFFF"/>
              </a:solidFill>
              <a:latin typeface="Frank Ruhl Libre"/>
              <a:ea typeface="Frank Ruhl Libre"/>
              <a:cs typeface="Frank Ruhl Libre"/>
              <a:sym typeface="Frank Ruhl Libre"/>
            </a:endParaRPr>
          </a:p>
        </p:txBody>
      </p:sp>
      <p:cxnSp>
        <p:nvCxnSpPr>
          <p:cNvPr id="26" name="Google Shape;26;p6"/>
          <p:cNvCxnSpPr/>
          <p:nvPr/>
        </p:nvCxnSpPr>
        <p:spPr>
          <a:xfrm>
            <a:off x="342900" y="4486275"/>
            <a:ext cx="8458200" cy="0"/>
          </a:xfrm>
          <a:prstGeom prst="straightConnector1">
            <a:avLst/>
          </a:prstGeom>
          <a:noFill/>
          <a:ln cap="flat" cmpd="sng" w="9525">
            <a:solidFill>
              <a:schemeClr val="lt1"/>
            </a:solidFill>
            <a:prstDash val="solid"/>
            <a:miter lim="800000"/>
            <a:headEnd len="sm" w="sm" type="none"/>
            <a:tailEnd len="sm" w="sm" type="none"/>
          </a:ln>
        </p:spPr>
      </p:cxnSp>
      <p:sp>
        <p:nvSpPr>
          <p:cNvPr id="27" name="Google Shape;27;p6"/>
          <p:cNvSpPr txBox="1"/>
          <p:nvPr>
            <p:ph type="title"/>
          </p:nvPr>
        </p:nvSpPr>
        <p:spPr>
          <a:xfrm>
            <a:off x="862675" y="838200"/>
            <a:ext cx="7213200" cy="2847900"/>
          </a:xfrm>
          <a:prstGeom prst="rect">
            <a:avLst/>
          </a:prstGeom>
          <a:noFill/>
          <a:ln>
            <a:noFill/>
          </a:ln>
        </p:spPr>
        <p:txBody>
          <a:bodyPr anchorCtr="0" anchor="ctr" bIns="91425" lIns="91425" spcFirstLastPara="1" rIns="91425" wrap="square" tIns="91425">
            <a:normAutofit/>
          </a:bodyPr>
          <a:lstStyle>
            <a:lvl1pPr lvl="0" rtl="0" algn="ctr">
              <a:spcBef>
                <a:spcPts val="0"/>
              </a:spcBef>
              <a:spcAft>
                <a:spcPts val="0"/>
              </a:spcAft>
              <a:buClr>
                <a:schemeClr val="lt1"/>
              </a:buClr>
              <a:buSzPts val="3600"/>
              <a:buFont typeface="Frank Ruhl Libre"/>
              <a:buNone/>
              <a:defRPr b="1" sz="3600">
                <a:solidFill>
                  <a:schemeClr val="lt1"/>
                </a:solidFill>
                <a:latin typeface="Frank Ruhl Libre"/>
                <a:ea typeface="Frank Ruhl Libre"/>
                <a:cs typeface="Frank Ruhl Libre"/>
                <a:sym typeface="Frank Ruhl Libr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 name="Google Shape;28;p6"/>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rgbClr val="FFFFFF"/>
                </a:solidFill>
                <a:latin typeface="Roboto"/>
                <a:ea typeface="Roboto"/>
                <a:cs typeface="Roboto"/>
                <a:sym typeface="Roboto"/>
              </a:rPr>
              <a:t>‹#›</a:t>
            </a:fld>
            <a:endParaRPr b="1" i="0" sz="1000" u="none" cap="none" strike="noStrike">
              <a:solidFill>
                <a:srgbClr val="FFFFFF"/>
              </a:solidFill>
              <a:latin typeface="Roboto"/>
              <a:ea typeface="Roboto"/>
              <a:cs typeface="Roboto"/>
              <a:sym typeface="Roboto"/>
            </a:endParaRPr>
          </a:p>
        </p:txBody>
      </p:sp>
      <p:pic>
        <p:nvPicPr>
          <p:cNvPr id="29" name="Google Shape;29;p6"/>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2 Section divider/quote - Violet">
  <p:cSld name="CUSTOM_1_1_1">
    <p:spTree>
      <p:nvGrpSpPr>
        <p:cNvPr id="30" name="Shape 30"/>
        <p:cNvGrpSpPr/>
        <p:nvPr/>
      </p:nvGrpSpPr>
      <p:grpSpPr>
        <a:xfrm>
          <a:off x="0" y="0"/>
          <a:ext cx="0" cy="0"/>
          <a:chOff x="0" y="0"/>
          <a:chExt cx="0" cy="0"/>
        </a:xfrm>
      </p:grpSpPr>
      <p:cxnSp>
        <p:nvCxnSpPr>
          <p:cNvPr id="31" name="Google Shape;31;p7"/>
          <p:cNvCxnSpPr/>
          <p:nvPr/>
        </p:nvCxnSpPr>
        <p:spPr>
          <a:xfrm>
            <a:off x="342900" y="4486275"/>
            <a:ext cx="8458200" cy="0"/>
          </a:xfrm>
          <a:prstGeom prst="straightConnector1">
            <a:avLst/>
          </a:prstGeom>
          <a:noFill/>
          <a:ln cap="flat" cmpd="sng" w="9525">
            <a:solidFill>
              <a:srgbClr val="000000"/>
            </a:solidFill>
            <a:prstDash val="solid"/>
            <a:miter lim="800000"/>
            <a:headEnd len="sm" w="sm" type="none"/>
            <a:tailEnd len="sm" w="sm" type="none"/>
          </a:ln>
        </p:spPr>
      </p:cxnSp>
      <p:sp>
        <p:nvSpPr>
          <p:cNvPr id="32" name="Google Shape;32;p7"/>
          <p:cNvSpPr/>
          <p:nvPr/>
        </p:nvSpPr>
        <p:spPr>
          <a:xfrm flipH="1" rot="10800000">
            <a:off x="0" y="3"/>
            <a:ext cx="9144000" cy="30396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33" name="Google Shape;33;p7"/>
          <p:cNvSpPr txBox="1"/>
          <p:nvPr>
            <p:ph type="title"/>
          </p:nvPr>
        </p:nvSpPr>
        <p:spPr>
          <a:xfrm>
            <a:off x="862675" y="666750"/>
            <a:ext cx="7213200" cy="1781400"/>
          </a:xfrm>
          <a:prstGeom prst="rect">
            <a:avLst/>
          </a:prstGeom>
          <a:noFill/>
          <a:ln>
            <a:noFill/>
          </a:ln>
        </p:spPr>
        <p:txBody>
          <a:bodyPr anchorCtr="0" anchor="ctr" bIns="91425" lIns="91425" spcFirstLastPara="1" rIns="91425" wrap="square" tIns="91425">
            <a:normAutofit/>
          </a:bodyPr>
          <a:lstStyle>
            <a:lvl1pPr lvl="0" rtl="0" algn="ctr">
              <a:spcBef>
                <a:spcPts val="0"/>
              </a:spcBef>
              <a:spcAft>
                <a:spcPts val="0"/>
              </a:spcAft>
              <a:buClr>
                <a:schemeClr val="lt1"/>
              </a:buClr>
              <a:buSzPts val="2400"/>
              <a:buFont typeface="Frank Ruhl Libre"/>
              <a:buNone/>
              <a:defRPr b="1" sz="2400">
                <a:solidFill>
                  <a:schemeClr val="lt1"/>
                </a:solidFill>
                <a:latin typeface="Frank Ruhl Libre"/>
                <a:ea typeface="Frank Ruhl Libre"/>
                <a:cs typeface="Frank Ruhl Libre"/>
                <a:sym typeface="Frank Ruhl Libr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4" name="Google Shape;34;p7"/>
          <p:cNvSpPr txBox="1"/>
          <p:nvPr>
            <p:ph idx="2" type="title"/>
          </p:nvPr>
        </p:nvSpPr>
        <p:spPr>
          <a:xfrm>
            <a:off x="965400" y="3258049"/>
            <a:ext cx="7213200" cy="976200"/>
          </a:xfrm>
          <a:prstGeom prst="rect">
            <a:avLst/>
          </a:prstGeom>
          <a:noFill/>
          <a:ln>
            <a:noFill/>
          </a:ln>
        </p:spPr>
        <p:txBody>
          <a:bodyPr anchorCtr="0" anchor="ctr" bIns="91425" lIns="91425" spcFirstLastPara="1" rIns="91425" wrap="square" tIns="91425">
            <a:normAutofit/>
          </a:bodyPr>
          <a:lstStyle>
            <a:lvl1pPr lvl="0" rtl="0" algn="ctr">
              <a:spcBef>
                <a:spcPts val="0"/>
              </a:spcBef>
              <a:spcAft>
                <a:spcPts val="0"/>
              </a:spcAft>
              <a:buClr>
                <a:schemeClr val="dk1"/>
              </a:buClr>
              <a:buSzPts val="1400"/>
              <a:buFont typeface="Roboto"/>
              <a:buNone/>
              <a:defRPr b="1">
                <a:solidFill>
                  <a:schemeClr val="dk1"/>
                </a:solidFill>
                <a:latin typeface="Roboto"/>
                <a:ea typeface="Roboto"/>
                <a:cs typeface="Roboto"/>
                <a:sym typeface="Roboto"/>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35" name="Google Shape;35;p7"/>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rgbClr val="434343"/>
                </a:solidFill>
                <a:latin typeface="Roboto"/>
                <a:ea typeface="Roboto"/>
                <a:cs typeface="Roboto"/>
                <a:sym typeface="Roboto"/>
              </a:rPr>
              <a:t>‹#›</a:t>
            </a:fld>
            <a:endParaRPr b="1" i="0" sz="1000" u="none" cap="none" strike="noStrike">
              <a:solidFill>
                <a:srgbClr val="434343"/>
              </a:solidFill>
              <a:latin typeface="Roboto"/>
              <a:ea typeface="Roboto"/>
              <a:cs typeface="Roboto"/>
              <a:sym typeface="Roboto"/>
            </a:endParaRPr>
          </a:p>
        </p:txBody>
      </p:sp>
      <p:pic>
        <p:nvPicPr>
          <p:cNvPr id="36" name="Google Shape;36;p7"/>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 Violet/title">
  <p:cSld name="CUSTOM_2_3">
    <p:spTree>
      <p:nvGrpSpPr>
        <p:cNvPr id="37" name="Shape 37"/>
        <p:cNvGrpSpPr/>
        <p:nvPr/>
      </p:nvGrpSpPr>
      <p:grpSpPr>
        <a:xfrm>
          <a:off x="0" y="0"/>
          <a:ext cx="0" cy="0"/>
          <a:chOff x="0" y="0"/>
          <a:chExt cx="0" cy="0"/>
        </a:xfrm>
      </p:grpSpPr>
      <p:sp>
        <p:nvSpPr>
          <p:cNvPr id="38" name="Google Shape;38;p8"/>
          <p:cNvSpPr txBox="1"/>
          <p:nvPr>
            <p:ph idx="1" type="body"/>
          </p:nvPr>
        </p:nvSpPr>
        <p:spPr>
          <a:xfrm>
            <a:off x="466725" y="1009650"/>
            <a:ext cx="8221200" cy="31056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39" name="Google Shape;39;p8"/>
          <p:cNvSpPr txBox="1"/>
          <p:nvPr>
            <p:ph type="title"/>
          </p:nvPr>
        </p:nvSpPr>
        <p:spPr>
          <a:xfrm>
            <a:off x="238125" y="161925"/>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0" name="Google Shape;40;p8"/>
          <p:cNvSpPr txBox="1"/>
          <p:nvPr>
            <p:ph idx="2" type="title"/>
          </p:nvPr>
        </p:nvSpPr>
        <p:spPr>
          <a:xfrm>
            <a:off x="238125" y="51435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1" name="Google Shape;41;p8"/>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42" name="Google Shape;42;p8"/>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43" name="Google Shape;43;p8"/>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Violet">
  <p:cSld name="CUSTOM_2_2_1">
    <p:spTree>
      <p:nvGrpSpPr>
        <p:cNvPr id="44" name="Shape 44"/>
        <p:cNvGrpSpPr/>
        <p:nvPr/>
      </p:nvGrpSpPr>
      <p:grpSpPr>
        <a:xfrm>
          <a:off x="0" y="0"/>
          <a:ext cx="0" cy="0"/>
          <a:chOff x="0" y="0"/>
          <a:chExt cx="0" cy="0"/>
        </a:xfrm>
      </p:grpSpPr>
      <p:sp>
        <p:nvSpPr>
          <p:cNvPr id="45" name="Google Shape;45;p9"/>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6" name="Google Shape;46;p9"/>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47" name="Google Shape;47;p9"/>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48" name="Google Shape;48;p9"/>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49" name="Google Shape;49;p9"/>
          <p:cNvSpPr txBox="1"/>
          <p:nvPr>
            <p:ph idx="1" type="body"/>
          </p:nvPr>
        </p:nvSpPr>
        <p:spPr>
          <a:xfrm>
            <a:off x="466725" y="628650"/>
            <a:ext cx="8221200" cy="31056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heavy - Violet/title">
  <p:cSld name="CUSTOM_17_2">
    <p:spTree>
      <p:nvGrpSpPr>
        <p:cNvPr id="50" name="Shape 50"/>
        <p:cNvGrpSpPr/>
        <p:nvPr/>
      </p:nvGrpSpPr>
      <p:grpSpPr>
        <a:xfrm>
          <a:off x="0" y="0"/>
          <a:ext cx="0" cy="0"/>
          <a:chOff x="0" y="0"/>
          <a:chExt cx="0" cy="0"/>
        </a:xfrm>
      </p:grpSpPr>
      <p:sp>
        <p:nvSpPr>
          <p:cNvPr id="51" name="Google Shape;51;p10"/>
          <p:cNvSpPr txBox="1"/>
          <p:nvPr>
            <p:ph idx="1" type="body"/>
          </p:nvPr>
        </p:nvSpPr>
        <p:spPr>
          <a:xfrm>
            <a:off x="466725" y="1009650"/>
            <a:ext cx="3880500" cy="31056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52" name="Google Shape;52;p10"/>
          <p:cNvSpPr txBox="1"/>
          <p:nvPr>
            <p:ph type="title"/>
          </p:nvPr>
        </p:nvSpPr>
        <p:spPr>
          <a:xfrm>
            <a:off x="238125" y="161925"/>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3" name="Google Shape;53;p10"/>
          <p:cNvSpPr txBox="1"/>
          <p:nvPr>
            <p:ph idx="2" type="title"/>
          </p:nvPr>
        </p:nvSpPr>
        <p:spPr>
          <a:xfrm>
            <a:off x="238125" y="51435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4" name="Google Shape;54;p10"/>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55" name="Google Shape;55;p10"/>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56" name="Google Shape;56;p10"/>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cxnSp>
        <p:nvCxnSpPr>
          <p:cNvPr id="57" name="Google Shape;57;p10"/>
          <p:cNvCxnSpPr/>
          <p:nvPr/>
        </p:nvCxnSpPr>
        <p:spPr>
          <a:xfrm>
            <a:off x="4563675" y="1113275"/>
            <a:ext cx="0" cy="3021300"/>
          </a:xfrm>
          <a:prstGeom prst="straightConnector1">
            <a:avLst/>
          </a:prstGeom>
          <a:noFill/>
          <a:ln cap="flat" cmpd="sng" w="9525">
            <a:solidFill>
              <a:srgbClr val="D9D9D9"/>
            </a:solidFill>
            <a:prstDash val="solid"/>
            <a:round/>
            <a:headEnd len="med" w="med" type="none"/>
            <a:tailEnd len="med" w="med" type="none"/>
          </a:ln>
        </p:spPr>
      </p:cxnSp>
      <p:sp>
        <p:nvSpPr>
          <p:cNvPr id="58" name="Google Shape;58;p10"/>
          <p:cNvSpPr txBox="1"/>
          <p:nvPr>
            <p:ph idx="3" type="body"/>
          </p:nvPr>
        </p:nvSpPr>
        <p:spPr>
          <a:xfrm>
            <a:off x="4810125" y="1009650"/>
            <a:ext cx="3880500" cy="31056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heavy - Violet">
  <p:cSld name="CUSTOM_17_1_1">
    <p:spTree>
      <p:nvGrpSpPr>
        <p:cNvPr id="59" name="Shape 59"/>
        <p:cNvGrpSpPr/>
        <p:nvPr/>
      </p:nvGrpSpPr>
      <p:grpSpPr>
        <a:xfrm>
          <a:off x="0" y="0"/>
          <a:ext cx="0" cy="0"/>
          <a:chOff x="0" y="0"/>
          <a:chExt cx="0" cy="0"/>
        </a:xfrm>
      </p:grpSpPr>
      <p:sp>
        <p:nvSpPr>
          <p:cNvPr id="60" name="Google Shape;60;p11"/>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61" name="Google Shape;61;p11"/>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62" name="Google Shape;62;p11"/>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cxnSp>
        <p:nvCxnSpPr>
          <p:cNvPr id="63" name="Google Shape;63;p11"/>
          <p:cNvCxnSpPr/>
          <p:nvPr/>
        </p:nvCxnSpPr>
        <p:spPr>
          <a:xfrm>
            <a:off x="4563675" y="769975"/>
            <a:ext cx="0" cy="3364500"/>
          </a:xfrm>
          <a:prstGeom prst="straightConnector1">
            <a:avLst/>
          </a:prstGeom>
          <a:noFill/>
          <a:ln cap="flat" cmpd="sng" w="9525">
            <a:solidFill>
              <a:srgbClr val="D9D9D9"/>
            </a:solidFill>
            <a:prstDash val="solid"/>
            <a:round/>
            <a:headEnd len="med" w="med" type="none"/>
            <a:tailEnd len="med" w="med" type="none"/>
          </a:ln>
        </p:spPr>
      </p:cxnSp>
      <p:sp>
        <p:nvSpPr>
          <p:cNvPr id="64" name="Google Shape;64;p11"/>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5" name="Google Shape;65;p11"/>
          <p:cNvSpPr txBox="1"/>
          <p:nvPr>
            <p:ph idx="1" type="body"/>
          </p:nvPr>
        </p:nvSpPr>
        <p:spPr>
          <a:xfrm>
            <a:off x="466725" y="628650"/>
            <a:ext cx="3850500" cy="35619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66" name="Google Shape;66;p11"/>
          <p:cNvSpPr txBox="1"/>
          <p:nvPr>
            <p:ph idx="2" type="body"/>
          </p:nvPr>
        </p:nvSpPr>
        <p:spPr>
          <a:xfrm>
            <a:off x="4810125" y="628650"/>
            <a:ext cx="3850500" cy="35619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image/title ">
  <p:cSld name="CUSTOM_18_1">
    <p:spTree>
      <p:nvGrpSpPr>
        <p:cNvPr id="67" name="Shape 67"/>
        <p:cNvGrpSpPr/>
        <p:nvPr/>
      </p:nvGrpSpPr>
      <p:grpSpPr>
        <a:xfrm>
          <a:off x="0" y="0"/>
          <a:ext cx="0" cy="0"/>
          <a:chOff x="0" y="0"/>
          <a:chExt cx="0" cy="0"/>
        </a:xfrm>
      </p:grpSpPr>
      <p:sp>
        <p:nvSpPr>
          <p:cNvPr id="68" name="Google Shape;68;p12"/>
          <p:cNvSpPr txBox="1"/>
          <p:nvPr>
            <p:ph type="title"/>
          </p:nvPr>
        </p:nvSpPr>
        <p:spPr>
          <a:xfrm>
            <a:off x="238125" y="161925"/>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9" name="Google Shape;69;p12"/>
          <p:cNvSpPr txBox="1"/>
          <p:nvPr>
            <p:ph idx="2" type="title"/>
          </p:nvPr>
        </p:nvSpPr>
        <p:spPr>
          <a:xfrm>
            <a:off x="238125" y="51435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2"/>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71" name="Google Shape;71;p12"/>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72" name="Google Shape;72;p12"/>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73" name="Google Shape;73;p12"/>
          <p:cNvSpPr/>
          <p:nvPr>
            <p:ph idx="3" type="pic"/>
          </p:nvPr>
        </p:nvSpPr>
        <p:spPr>
          <a:xfrm>
            <a:off x="364850" y="1106975"/>
            <a:ext cx="8408100" cy="3045900"/>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image">
  <p:cSld name="CUSTOM_19_1">
    <p:spTree>
      <p:nvGrpSpPr>
        <p:cNvPr id="74" name="Shape 74"/>
        <p:cNvGrpSpPr/>
        <p:nvPr/>
      </p:nvGrpSpPr>
      <p:grpSpPr>
        <a:xfrm>
          <a:off x="0" y="0"/>
          <a:ext cx="0" cy="0"/>
          <a:chOff x="0" y="0"/>
          <a:chExt cx="0" cy="0"/>
        </a:xfrm>
      </p:grpSpPr>
      <p:sp>
        <p:nvSpPr>
          <p:cNvPr id="75" name="Google Shape;75;p13"/>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76" name="Google Shape;76;p13"/>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77" name="Google Shape;77;p13"/>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78" name="Google Shape;78;p13"/>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9" name="Google Shape;79;p13"/>
          <p:cNvSpPr/>
          <p:nvPr>
            <p:ph idx="2" type="pic"/>
          </p:nvPr>
        </p:nvSpPr>
        <p:spPr>
          <a:xfrm>
            <a:off x="364850" y="713800"/>
            <a:ext cx="8408100" cy="34392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Violet/speaker/title ">
  <p:cSld name="CUSTOM_20_1">
    <p:spTree>
      <p:nvGrpSpPr>
        <p:cNvPr id="80" name="Shape 80"/>
        <p:cNvGrpSpPr/>
        <p:nvPr/>
      </p:nvGrpSpPr>
      <p:grpSpPr>
        <a:xfrm>
          <a:off x="0" y="0"/>
          <a:ext cx="0" cy="0"/>
          <a:chOff x="0" y="0"/>
          <a:chExt cx="0" cy="0"/>
        </a:xfrm>
      </p:grpSpPr>
      <p:sp>
        <p:nvSpPr>
          <p:cNvPr id="81" name="Google Shape;81;p14"/>
          <p:cNvSpPr txBox="1"/>
          <p:nvPr>
            <p:ph type="title"/>
          </p:nvPr>
        </p:nvSpPr>
        <p:spPr>
          <a:xfrm>
            <a:off x="238125" y="161925"/>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2" name="Google Shape;82;p14"/>
          <p:cNvSpPr txBox="1"/>
          <p:nvPr>
            <p:ph idx="2" type="title"/>
          </p:nvPr>
        </p:nvSpPr>
        <p:spPr>
          <a:xfrm>
            <a:off x="238125" y="51435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3" name="Google Shape;83;p14"/>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84" name="Google Shape;84;p14"/>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85" name="Google Shape;85;p14"/>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86" name="Google Shape;86;p14"/>
          <p:cNvSpPr/>
          <p:nvPr>
            <p:ph idx="3" type="pic"/>
          </p:nvPr>
        </p:nvSpPr>
        <p:spPr>
          <a:xfrm>
            <a:off x="342900" y="1290657"/>
            <a:ext cx="2284500" cy="2284500"/>
          </a:xfrm>
          <a:prstGeom prst="ellipse">
            <a:avLst/>
          </a:prstGeom>
          <a:noFill/>
          <a:ln>
            <a:noFill/>
          </a:ln>
        </p:spPr>
      </p:sp>
      <p:sp>
        <p:nvSpPr>
          <p:cNvPr id="87" name="Google Shape;87;p14"/>
          <p:cNvSpPr txBox="1"/>
          <p:nvPr>
            <p:ph idx="4" type="title"/>
          </p:nvPr>
        </p:nvSpPr>
        <p:spPr>
          <a:xfrm>
            <a:off x="2906125" y="1899025"/>
            <a:ext cx="5804400" cy="36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E69D2"/>
              </a:buClr>
              <a:buSzPts val="1600"/>
              <a:buFont typeface="Roboto"/>
              <a:buNone/>
              <a:defRPr b="1" sz="1600">
                <a:solidFill>
                  <a:srgbClr val="1E69D2"/>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8" name="Google Shape;88;p14"/>
          <p:cNvSpPr txBox="1"/>
          <p:nvPr>
            <p:ph idx="5" type="title"/>
          </p:nvPr>
        </p:nvSpPr>
        <p:spPr>
          <a:xfrm>
            <a:off x="2906125" y="2248814"/>
            <a:ext cx="5804400" cy="36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434343"/>
              </a:buClr>
              <a:buSzPts val="1200"/>
              <a:buFont typeface="Roboto"/>
              <a:buNone/>
              <a:defRPr b="1" sz="1200">
                <a:solidFill>
                  <a:srgbClr val="434343"/>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3 Content Violet/speaker">
  <p:cSld name="CUSTOM_21_1">
    <p:spTree>
      <p:nvGrpSpPr>
        <p:cNvPr id="89" name="Shape 89"/>
        <p:cNvGrpSpPr/>
        <p:nvPr/>
      </p:nvGrpSpPr>
      <p:grpSpPr>
        <a:xfrm>
          <a:off x="0" y="0"/>
          <a:ext cx="0" cy="0"/>
          <a:chOff x="0" y="0"/>
          <a:chExt cx="0" cy="0"/>
        </a:xfrm>
      </p:grpSpPr>
      <p:sp>
        <p:nvSpPr>
          <p:cNvPr id="90" name="Google Shape;90;p15"/>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91" name="Google Shape;91;p15"/>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92" name="Google Shape;92;p15"/>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93" name="Google Shape;93;p15"/>
          <p:cNvSpPr/>
          <p:nvPr>
            <p:ph idx="2" type="pic"/>
          </p:nvPr>
        </p:nvSpPr>
        <p:spPr>
          <a:xfrm>
            <a:off x="342900" y="1290657"/>
            <a:ext cx="2284500" cy="2284500"/>
          </a:xfrm>
          <a:prstGeom prst="ellipse">
            <a:avLst/>
          </a:prstGeom>
          <a:noFill/>
          <a:ln>
            <a:noFill/>
          </a:ln>
        </p:spPr>
      </p:sp>
      <p:sp>
        <p:nvSpPr>
          <p:cNvPr id="94" name="Google Shape;94;p15"/>
          <p:cNvSpPr txBox="1"/>
          <p:nvPr>
            <p:ph type="title"/>
          </p:nvPr>
        </p:nvSpPr>
        <p:spPr>
          <a:xfrm>
            <a:off x="2906125" y="1899025"/>
            <a:ext cx="5804400" cy="36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E69D2"/>
              </a:buClr>
              <a:buSzPts val="1600"/>
              <a:buFont typeface="Roboto"/>
              <a:buNone/>
              <a:defRPr b="1" sz="1600">
                <a:solidFill>
                  <a:srgbClr val="1E69D2"/>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5" name="Google Shape;95;p15"/>
          <p:cNvSpPr txBox="1"/>
          <p:nvPr>
            <p:ph idx="3" type="title"/>
          </p:nvPr>
        </p:nvSpPr>
        <p:spPr>
          <a:xfrm>
            <a:off x="2906125" y="2248814"/>
            <a:ext cx="5804400" cy="36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434343"/>
              </a:buClr>
              <a:buSzPts val="1200"/>
              <a:buFont typeface="Roboto"/>
              <a:buNone/>
              <a:defRPr b="1" sz="1200">
                <a:solidFill>
                  <a:srgbClr val="434343"/>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6" name="Google Shape;96;p15"/>
          <p:cNvSpPr txBox="1"/>
          <p:nvPr>
            <p:ph idx="4"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 sidebar/right/title">
  <p:cSld name="CUSTOM_2_1_2">
    <p:spTree>
      <p:nvGrpSpPr>
        <p:cNvPr id="97" name="Shape 97"/>
        <p:cNvGrpSpPr/>
        <p:nvPr/>
      </p:nvGrpSpPr>
      <p:grpSpPr>
        <a:xfrm>
          <a:off x="0" y="0"/>
          <a:ext cx="0" cy="0"/>
          <a:chOff x="0" y="0"/>
          <a:chExt cx="0" cy="0"/>
        </a:xfrm>
      </p:grpSpPr>
      <p:sp>
        <p:nvSpPr>
          <p:cNvPr id="98" name="Google Shape;98;p16"/>
          <p:cNvSpPr/>
          <p:nvPr/>
        </p:nvSpPr>
        <p:spPr>
          <a:xfrm>
            <a:off x="4572000" y="0"/>
            <a:ext cx="4572000" cy="51435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99" name="Google Shape;99;p16"/>
          <p:cNvSpPr txBox="1"/>
          <p:nvPr>
            <p:ph type="title"/>
          </p:nvPr>
        </p:nvSpPr>
        <p:spPr>
          <a:xfrm>
            <a:off x="238125" y="1619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0" name="Google Shape;100;p16"/>
          <p:cNvSpPr txBox="1"/>
          <p:nvPr>
            <p:ph idx="2" type="title"/>
          </p:nvPr>
        </p:nvSpPr>
        <p:spPr>
          <a:xfrm>
            <a:off x="238125" y="51435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1" name="Google Shape;101;p16"/>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02" name="Google Shape;102;p16"/>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
        <p:nvSpPr>
          <p:cNvPr id="103" name="Google Shape;103;p16"/>
          <p:cNvSpPr txBox="1"/>
          <p:nvPr>
            <p:ph idx="1" type="body"/>
          </p:nvPr>
        </p:nvSpPr>
        <p:spPr>
          <a:xfrm>
            <a:off x="466725" y="1009650"/>
            <a:ext cx="3820500" cy="3386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2 Section divider - Violet/photo/title">
  <p:cSld name="CUSTOM_2_1_2_2">
    <p:spTree>
      <p:nvGrpSpPr>
        <p:cNvPr id="104" name="Shape 104"/>
        <p:cNvGrpSpPr/>
        <p:nvPr/>
      </p:nvGrpSpPr>
      <p:grpSpPr>
        <a:xfrm>
          <a:off x="0" y="0"/>
          <a:ext cx="0" cy="0"/>
          <a:chOff x="0" y="0"/>
          <a:chExt cx="0" cy="0"/>
        </a:xfrm>
      </p:grpSpPr>
      <p:sp>
        <p:nvSpPr>
          <p:cNvPr id="105" name="Google Shape;105;p17"/>
          <p:cNvSpPr/>
          <p:nvPr/>
        </p:nvSpPr>
        <p:spPr>
          <a:xfrm>
            <a:off x="0" y="0"/>
            <a:ext cx="5477700" cy="51435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06" name="Google Shape;106;p17"/>
          <p:cNvSpPr txBox="1"/>
          <p:nvPr>
            <p:ph type="title"/>
          </p:nvPr>
        </p:nvSpPr>
        <p:spPr>
          <a:xfrm>
            <a:off x="238125" y="1619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1400"/>
              <a:buFont typeface="Roboto"/>
              <a:buNone/>
              <a:defRPr b="1">
                <a:solidFill>
                  <a:schemeClr val="lt1"/>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pic>
        <p:nvPicPr>
          <p:cNvPr id="107" name="Google Shape;107;p17"/>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08" name="Google Shape;108;p17"/>
          <p:cNvSpPr/>
          <p:nvPr>
            <p:ph idx="2" type="pic"/>
          </p:nvPr>
        </p:nvSpPr>
        <p:spPr>
          <a:xfrm>
            <a:off x="5477700" y="0"/>
            <a:ext cx="3666300" cy="5143500"/>
          </a:xfrm>
          <a:prstGeom prst="rect">
            <a:avLst/>
          </a:prstGeom>
          <a:noFill/>
          <a:ln>
            <a:noFill/>
          </a:ln>
        </p:spPr>
      </p:sp>
      <p:sp>
        <p:nvSpPr>
          <p:cNvPr id="109" name="Google Shape;109;p17"/>
          <p:cNvSpPr txBox="1"/>
          <p:nvPr>
            <p:ph idx="3" type="title"/>
          </p:nvPr>
        </p:nvSpPr>
        <p:spPr>
          <a:xfrm>
            <a:off x="904125" y="1733550"/>
            <a:ext cx="37269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200"/>
              <a:buFont typeface="Frank Ruhl Libre"/>
              <a:buNone/>
              <a:defRPr b="1" sz="3200">
                <a:solidFill>
                  <a:schemeClr val="lt1"/>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 sidebar/right ">
  <p:cSld name="CUSTOM_2_1_1_1">
    <p:spTree>
      <p:nvGrpSpPr>
        <p:cNvPr id="110" name="Shape 110"/>
        <p:cNvGrpSpPr/>
        <p:nvPr/>
      </p:nvGrpSpPr>
      <p:grpSpPr>
        <a:xfrm>
          <a:off x="0" y="0"/>
          <a:ext cx="0" cy="0"/>
          <a:chOff x="0" y="0"/>
          <a:chExt cx="0" cy="0"/>
        </a:xfrm>
      </p:grpSpPr>
      <p:sp>
        <p:nvSpPr>
          <p:cNvPr id="111" name="Google Shape;111;p18"/>
          <p:cNvSpPr/>
          <p:nvPr/>
        </p:nvSpPr>
        <p:spPr>
          <a:xfrm>
            <a:off x="4572000" y="0"/>
            <a:ext cx="4572000" cy="51435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12" name="Google Shape;112;p18"/>
          <p:cNvSpPr txBox="1"/>
          <p:nvPr>
            <p:ph type="title"/>
          </p:nvPr>
        </p:nvSpPr>
        <p:spPr>
          <a:xfrm>
            <a:off x="238125" y="11430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3" name="Google Shape;113;p18"/>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14" name="Google Shape;114;p18"/>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
        <p:nvSpPr>
          <p:cNvPr id="115" name="Google Shape;115;p18"/>
          <p:cNvSpPr txBox="1"/>
          <p:nvPr>
            <p:ph idx="1" type="body"/>
          </p:nvPr>
        </p:nvSpPr>
        <p:spPr>
          <a:xfrm>
            <a:off x="466725" y="609600"/>
            <a:ext cx="3820500" cy="38250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2 Section divider - Violet/photo">
  <p:cSld name="CUSTOM_2_1_1_1_2">
    <p:spTree>
      <p:nvGrpSpPr>
        <p:cNvPr id="116" name="Shape 116"/>
        <p:cNvGrpSpPr/>
        <p:nvPr/>
      </p:nvGrpSpPr>
      <p:grpSpPr>
        <a:xfrm>
          <a:off x="0" y="0"/>
          <a:ext cx="0" cy="0"/>
          <a:chOff x="0" y="0"/>
          <a:chExt cx="0" cy="0"/>
        </a:xfrm>
      </p:grpSpPr>
      <p:sp>
        <p:nvSpPr>
          <p:cNvPr id="117" name="Google Shape;117;p19"/>
          <p:cNvSpPr/>
          <p:nvPr/>
        </p:nvSpPr>
        <p:spPr>
          <a:xfrm>
            <a:off x="0" y="0"/>
            <a:ext cx="5477700" cy="51435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118" name="Google Shape;118;p19"/>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19" name="Google Shape;119;p19"/>
          <p:cNvSpPr/>
          <p:nvPr>
            <p:ph idx="2" type="pic"/>
          </p:nvPr>
        </p:nvSpPr>
        <p:spPr>
          <a:xfrm>
            <a:off x="5477700" y="0"/>
            <a:ext cx="3666300" cy="5143500"/>
          </a:xfrm>
          <a:prstGeom prst="rect">
            <a:avLst/>
          </a:prstGeom>
          <a:noFill/>
          <a:ln>
            <a:noFill/>
          </a:ln>
        </p:spPr>
      </p:sp>
      <p:sp>
        <p:nvSpPr>
          <p:cNvPr id="120" name="Google Shape;120;p19"/>
          <p:cNvSpPr txBox="1"/>
          <p:nvPr>
            <p:ph type="title"/>
          </p:nvPr>
        </p:nvSpPr>
        <p:spPr>
          <a:xfrm>
            <a:off x="904125" y="1733550"/>
            <a:ext cx="37269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lt1"/>
              </a:buClr>
              <a:buSzPts val="3200"/>
              <a:buFont typeface="Frank Ruhl Libre"/>
              <a:buNone/>
              <a:defRPr b="1" sz="3200">
                <a:solidFill>
                  <a:schemeClr val="lt1"/>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 sidebar/photo/title">
  <p:cSld name="CUSTOM_7_1">
    <p:spTree>
      <p:nvGrpSpPr>
        <p:cNvPr id="121" name="Shape 121"/>
        <p:cNvGrpSpPr/>
        <p:nvPr/>
      </p:nvGrpSpPr>
      <p:grpSpPr>
        <a:xfrm>
          <a:off x="0" y="0"/>
          <a:ext cx="0" cy="0"/>
          <a:chOff x="0" y="0"/>
          <a:chExt cx="0" cy="0"/>
        </a:xfrm>
      </p:grpSpPr>
      <p:sp>
        <p:nvSpPr>
          <p:cNvPr id="122" name="Google Shape;122;p20"/>
          <p:cNvSpPr/>
          <p:nvPr/>
        </p:nvSpPr>
        <p:spPr>
          <a:xfrm>
            <a:off x="4572000" y="3242775"/>
            <a:ext cx="4572000" cy="19008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23" name="Google Shape;123;p20"/>
          <p:cNvSpPr txBox="1"/>
          <p:nvPr>
            <p:ph type="title"/>
          </p:nvPr>
        </p:nvSpPr>
        <p:spPr>
          <a:xfrm>
            <a:off x="238125" y="1619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4" name="Google Shape;124;p20"/>
          <p:cNvSpPr txBox="1"/>
          <p:nvPr>
            <p:ph idx="1" type="body"/>
          </p:nvPr>
        </p:nvSpPr>
        <p:spPr>
          <a:xfrm>
            <a:off x="4819650" y="3486000"/>
            <a:ext cx="4000500" cy="10002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Font typeface="Roboto"/>
              <a:buChar char="●"/>
              <a:defRPr b="1">
                <a:solidFill>
                  <a:schemeClr val="lt1"/>
                </a:solidFill>
                <a:latin typeface="Roboto"/>
                <a:ea typeface="Roboto"/>
                <a:cs typeface="Roboto"/>
                <a:sym typeface="Roboto"/>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25" name="Google Shape;125;p20"/>
          <p:cNvSpPr txBox="1"/>
          <p:nvPr>
            <p:ph idx="2" type="title"/>
          </p:nvPr>
        </p:nvSpPr>
        <p:spPr>
          <a:xfrm>
            <a:off x="238125" y="51435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6" name="Google Shape;126;p20"/>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27" name="Google Shape;127;p20"/>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
        <p:nvSpPr>
          <p:cNvPr id="128" name="Google Shape;128;p20"/>
          <p:cNvSpPr txBox="1"/>
          <p:nvPr>
            <p:ph idx="3" type="body"/>
          </p:nvPr>
        </p:nvSpPr>
        <p:spPr>
          <a:xfrm>
            <a:off x="466725" y="1009650"/>
            <a:ext cx="3820500" cy="33861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129" name="Google Shape;129;p20"/>
          <p:cNvSpPr/>
          <p:nvPr>
            <p:ph idx="4" type="pic"/>
          </p:nvPr>
        </p:nvSpPr>
        <p:spPr>
          <a:xfrm>
            <a:off x="4575500" y="-12825"/>
            <a:ext cx="4568400" cy="32556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 sidebar/photo">
  <p:cSld name="CUSTOM_8_1">
    <p:spTree>
      <p:nvGrpSpPr>
        <p:cNvPr id="130" name="Shape 130"/>
        <p:cNvGrpSpPr/>
        <p:nvPr/>
      </p:nvGrpSpPr>
      <p:grpSpPr>
        <a:xfrm>
          <a:off x="0" y="0"/>
          <a:ext cx="0" cy="0"/>
          <a:chOff x="0" y="0"/>
          <a:chExt cx="0" cy="0"/>
        </a:xfrm>
      </p:grpSpPr>
      <p:sp>
        <p:nvSpPr>
          <p:cNvPr id="131" name="Google Shape;131;p21"/>
          <p:cNvSpPr/>
          <p:nvPr/>
        </p:nvSpPr>
        <p:spPr>
          <a:xfrm>
            <a:off x="4572000" y="3242775"/>
            <a:ext cx="4572000" cy="19008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32" name="Google Shape;132;p21"/>
          <p:cNvSpPr txBox="1"/>
          <p:nvPr>
            <p:ph idx="1" type="body"/>
          </p:nvPr>
        </p:nvSpPr>
        <p:spPr>
          <a:xfrm>
            <a:off x="4819650" y="3486000"/>
            <a:ext cx="4000500" cy="10002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Clr>
                <a:schemeClr val="lt1"/>
              </a:buClr>
              <a:buSzPts val="1400"/>
              <a:buFont typeface="Roboto"/>
              <a:buChar char="●"/>
              <a:defRPr b="1">
                <a:solidFill>
                  <a:schemeClr val="lt1"/>
                </a:solidFill>
                <a:latin typeface="Roboto"/>
                <a:ea typeface="Roboto"/>
                <a:cs typeface="Roboto"/>
                <a:sym typeface="Roboto"/>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33" name="Google Shape;133;p21"/>
          <p:cNvSpPr txBox="1"/>
          <p:nvPr>
            <p:ph type="title"/>
          </p:nvPr>
        </p:nvSpPr>
        <p:spPr>
          <a:xfrm>
            <a:off x="238125" y="1238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4" name="Google Shape;134;p21"/>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35" name="Google Shape;135;p21"/>
          <p:cNvPicPr preferRelativeResize="0"/>
          <p:nvPr/>
        </p:nvPicPr>
        <p:blipFill rotWithShape="1">
          <a:blip r:embed="rId2">
            <a:alphaModFix/>
          </a:blip>
          <a:srcRect b="0" l="0" r="71679" t="0"/>
          <a:stretch/>
        </p:blipFill>
        <p:spPr>
          <a:xfrm>
            <a:off x="342900" y="4615225"/>
            <a:ext cx="340299" cy="274600"/>
          </a:xfrm>
          <a:prstGeom prst="rect">
            <a:avLst/>
          </a:prstGeom>
          <a:noFill/>
          <a:ln>
            <a:noFill/>
          </a:ln>
        </p:spPr>
      </p:pic>
      <p:sp>
        <p:nvSpPr>
          <p:cNvPr id="136" name="Google Shape;136;p21"/>
          <p:cNvSpPr/>
          <p:nvPr>
            <p:ph idx="2" type="pic"/>
          </p:nvPr>
        </p:nvSpPr>
        <p:spPr>
          <a:xfrm>
            <a:off x="4575500" y="-12825"/>
            <a:ext cx="4568400" cy="3255600"/>
          </a:xfrm>
          <a:prstGeom prst="rect">
            <a:avLst/>
          </a:prstGeom>
          <a:noFill/>
          <a:ln>
            <a:noFill/>
          </a:ln>
        </p:spPr>
      </p:sp>
      <p:sp>
        <p:nvSpPr>
          <p:cNvPr id="137" name="Google Shape;137;p21"/>
          <p:cNvSpPr txBox="1"/>
          <p:nvPr>
            <p:ph idx="3" type="body"/>
          </p:nvPr>
        </p:nvSpPr>
        <p:spPr>
          <a:xfrm>
            <a:off x="466725" y="619125"/>
            <a:ext cx="3828300" cy="38154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right photo/title">
  <p:cSld name="CUSTOM_2_1_1_1_1_1_1_2">
    <p:spTree>
      <p:nvGrpSpPr>
        <p:cNvPr id="138" name="Shape 138"/>
        <p:cNvGrpSpPr/>
        <p:nvPr/>
      </p:nvGrpSpPr>
      <p:grpSpPr>
        <a:xfrm>
          <a:off x="0" y="0"/>
          <a:ext cx="0" cy="0"/>
          <a:chOff x="0" y="0"/>
          <a:chExt cx="0" cy="0"/>
        </a:xfrm>
      </p:grpSpPr>
      <p:sp>
        <p:nvSpPr>
          <p:cNvPr id="139" name="Google Shape;139;p22"/>
          <p:cNvSpPr txBox="1"/>
          <p:nvPr>
            <p:ph idx="1" type="body"/>
          </p:nvPr>
        </p:nvSpPr>
        <p:spPr>
          <a:xfrm>
            <a:off x="466725" y="1009650"/>
            <a:ext cx="3771900" cy="31524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140" name="Google Shape;140;p22"/>
          <p:cNvSpPr txBox="1"/>
          <p:nvPr>
            <p:ph type="title"/>
          </p:nvPr>
        </p:nvSpPr>
        <p:spPr>
          <a:xfrm>
            <a:off x="238125" y="1619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1" name="Google Shape;141;p22"/>
          <p:cNvSpPr txBox="1"/>
          <p:nvPr>
            <p:ph idx="2" type="title"/>
          </p:nvPr>
        </p:nvSpPr>
        <p:spPr>
          <a:xfrm>
            <a:off x="238125" y="51435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2" name="Google Shape;142;p22"/>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143" name="Google Shape;143;p22"/>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44" name="Google Shape;144;p22"/>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145" name="Google Shape;145;p22"/>
          <p:cNvSpPr/>
          <p:nvPr>
            <p:ph idx="3" type="pic"/>
          </p:nvPr>
        </p:nvSpPr>
        <p:spPr>
          <a:xfrm>
            <a:off x="4568700" y="0"/>
            <a:ext cx="4575300" cy="44103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olet/right photo">
  <p:cSld name="CUSTOM_2_1_1_1_1_1_1_1_1">
    <p:spTree>
      <p:nvGrpSpPr>
        <p:cNvPr id="146" name="Shape 146"/>
        <p:cNvGrpSpPr/>
        <p:nvPr/>
      </p:nvGrpSpPr>
      <p:grpSpPr>
        <a:xfrm>
          <a:off x="0" y="0"/>
          <a:ext cx="0" cy="0"/>
          <a:chOff x="0" y="0"/>
          <a:chExt cx="0" cy="0"/>
        </a:xfrm>
      </p:grpSpPr>
      <p:sp>
        <p:nvSpPr>
          <p:cNvPr id="147" name="Google Shape;147;p23"/>
          <p:cNvSpPr txBox="1"/>
          <p:nvPr>
            <p:ph idx="1" type="body"/>
          </p:nvPr>
        </p:nvSpPr>
        <p:spPr>
          <a:xfrm>
            <a:off x="466725" y="609600"/>
            <a:ext cx="3820500" cy="35679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148" name="Google Shape;148;p23"/>
          <p:cNvSpPr txBox="1"/>
          <p:nvPr>
            <p:ph type="title"/>
          </p:nvPr>
        </p:nvSpPr>
        <p:spPr>
          <a:xfrm>
            <a:off x="238125" y="11430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9" name="Google Shape;149;p23"/>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pic>
        <p:nvPicPr>
          <p:cNvPr id="150" name="Google Shape;150;p23"/>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51" name="Google Shape;151;p23"/>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152" name="Google Shape;152;p23"/>
          <p:cNvSpPr/>
          <p:nvPr>
            <p:ph idx="2" type="pic"/>
          </p:nvPr>
        </p:nvSpPr>
        <p:spPr>
          <a:xfrm>
            <a:off x="4568700" y="0"/>
            <a:ext cx="4575300" cy="4410300"/>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Violet/left photo/title">
  <p:cSld name="CUSTOM_6_1">
    <p:spTree>
      <p:nvGrpSpPr>
        <p:cNvPr id="153" name="Shape 153"/>
        <p:cNvGrpSpPr/>
        <p:nvPr/>
      </p:nvGrpSpPr>
      <p:grpSpPr>
        <a:xfrm>
          <a:off x="0" y="0"/>
          <a:ext cx="0" cy="0"/>
          <a:chOff x="0" y="0"/>
          <a:chExt cx="0" cy="0"/>
        </a:xfrm>
      </p:grpSpPr>
      <p:sp>
        <p:nvSpPr>
          <p:cNvPr id="154" name="Google Shape;154;p24"/>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55" name="Google Shape;155;p24"/>
          <p:cNvSpPr txBox="1"/>
          <p:nvPr>
            <p:ph idx="1" type="body"/>
          </p:nvPr>
        </p:nvSpPr>
        <p:spPr>
          <a:xfrm>
            <a:off x="4867275" y="1009650"/>
            <a:ext cx="4000500" cy="27432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156" name="Google Shape;156;p24"/>
          <p:cNvSpPr txBox="1"/>
          <p:nvPr>
            <p:ph type="title"/>
          </p:nvPr>
        </p:nvSpPr>
        <p:spPr>
          <a:xfrm>
            <a:off x="4867275" y="161925"/>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999999"/>
              </a:buClr>
              <a:buSzPts val="1400"/>
              <a:buFont typeface="Roboto"/>
              <a:buNone/>
              <a:defRPr b="1">
                <a:solidFill>
                  <a:srgbClr val="999999"/>
                </a:solidFill>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7" name="Google Shape;157;p24"/>
          <p:cNvSpPr txBox="1"/>
          <p:nvPr>
            <p:ph idx="2" type="title"/>
          </p:nvPr>
        </p:nvSpPr>
        <p:spPr>
          <a:xfrm>
            <a:off x="4867275" y="51435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8" name="Google Shape;158;p24"/>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59" name="Google Shape;159;p24"/>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60" name="Google Shape;160;p24"/>
          <p:cNvSpPr/>
          <p:nvPr>
            <p:ph idx="3" type="pic"/>
          </p:nvPr>
        </p:nvSpPr>
        <p:spPr>
          <a:xfrm>
            <a:off x="3500" y="2750"/>
            <a:ext cx="4575300" cy="4410300"/>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Viloet/left photo">
  <p:cSld name="CUSTOM_6_1_1_1_1_1">
    <p:spTree>
      <p:nvGrpSpPr>
        <p:cNvPr id="161" name="Shape 161"/>
        <p:cNvGrpSpPr/>
        <p:nvPr/>
      </p:nvGrpSpPr>
      <p:grpSpPr>
        <a:xfrm>
          <a:off x="0" y="0"/>
          <a:ext cx="0" cy="0"/>
          <a:chOff x="0" y="0"/>
          <a:chExt cx="0" cy="0"/>
        </a:xfrm>
      </p:grpSpPr>
      <p:sp>
        <p:nvSpPr>
          <p:cNvPr id="162" name="Google Shape;162;p25"/>
          <p:cNvSpPr/>
          <p:nvPr/>
        </p:nvSpPr>
        <p:spPr>
          <a:xfrm>
            <a:off x="0" y="4410221"/>
            <a:ext cx="9144000" cy="733200"/>
          </a:xfrm>
          <a:prstGeom prst="rect">
            <a:avLst/>
          </a:prstGeom>
          <a:solidFill>
            <a:srgbClr val="B40F87"/>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rgbClr val="FFFFFF"/>
              </a:solidFill>
              <a:latin typeface="Calibri"/>
              <a:ea typeface="Calibri"/>
              <a:cs typeface="Calibri"/>
              <a:sym typeface="Calibri"/>
            </a:endParaRPr>
          </a:p>
        </p:txBody>
      </p:sp>
      <p:sp>
        <p:nvSpPr>
          <p:cNvPr id="163" name="Google Shape;163;p25"/>
          <p:cNvSpPr txBox="1"/>
          <p:nvPr>
            <p:ph idx="1" type="body"/>
          </p:nvPr>
        </p:nvSpPr>
        <p:spPr>
          <a:xfrm>
            <a:off x="4867275" y="609600"/>
            <a:ext cx="4000500" cy="2743200"/>
          </a:xfrm>
          <a:prstGeom prst="rect">
            <a:avLst/>
          </a:prstGeom>
          <a:noFill/>
          <a:ln>
            <a:noFill/>
          </a:ln>
        </p:spPr>
        <p:txBody>
          <a:bodyPr anchorCtr="0" anchor="t" bIns="91425" lIns="91425" spcFirstLastPara="1" rIns="91425" wrap="square" tIns="91425">
            <a:noAutofit/>
          </a:bodyPr>
          <a:lstStyle>
            <a:lvl1pPr indent="-317500" lvl="0" marL="457200" rtl="0">
              <a:spcBef>
                <a:spcPts val="0"/>
              </a:spcBef>
              <a:spcAft>
                <a:spcPts val="0"/>
              </a:spcAft>
              <a:buSzPts val="1400"/>
              <a:buFont typeface="Roboto"/>
              <a:buChar char="●"/>
              <a:defRPr>
                <a:latin typeface="Roboto"/>
                <a:ea typeface="Roboto"/>
                <a:cs typeface="Roboto"/>
                <a:sym typeface="Roboto"/>
              </a:defRPr>
            </a:lvl1pPr>
            <a:lvl2pPr indent="-317500" lvl="1" marL="914400" rtl="0">
              <a:spcBef>
                <a:spcPts val="0"/>
              </a:spcBef>
              <a:spcAft>
                <a:spcPts val="0"/>
              </a:spcAft>
              <a:buSzPts val="1400"/>
              <a:buFont typeface="Roboto"/>
              <a:buChar char="○"/>
              <a:defRPr>
                <a:latin typeface="Roboto"/>
                <a:ea typeface="Roboto"/>
                <a:cs typeface="Roboto"/>
                <a:sym typeface="Roboto"/>
              </a:defRPr>
            </a:lvl2pPr>
            <a:lvl3pPr indent="-317500" lvl="2" marL="1371600" rtl="0">
              <a:spcBef>
                <a:spcPts val="0"/>
              </a:spcBef>
              <a:spcAft>
                <a:spcPts val="0"/>
              </a:spcAft>
              <a:buSzPts val="1400"/>
              <a:buFont typeface="Roboto"/>
              <a:buChar char="■"/>
              <a:defRPr>
                <a:latin typeface="Roboto"/>
                <a:ea typeface="Roboto"/>
                <a:cs typeface="Roboto"/>
                <a:sym typeface="Roboto"/>
              </a:defRPr>
            </a:lvl3pPr>
            <a:lvl4pPr indent="-317500" lvl="3" marL="1828800" rtl="0">
              <a:spcBef>
                <a:spcPts val="0"/>
              </a:spcBef>
              <a:spcAft>
                <a:spcPts val="0"/>
              </a:spcAft>
              <a:buSzPts val="1400"/>
              <a:buFont typeface="Roboto"/>
              <a:buChar char="●"/>
              <a:defRPr>
                <a:latin typeface="Roboto"/>
                <a:ea typeface="Roboto"/>
                <a:cs typeface="Roboto"/>
                <a:sym typeface="Roboto"/>
              </a:defRPr>
            </a:lvl4pPr>
            <a:lvl5pPr indent="-317500" lvl="4" marL="2286000" rtl="0">
              <a:spcBef>
                <a:spcPts val="0"/>
              </a:spcBef>
              <a:spcAft>
                <a:spcPts val="0"/>
              </a:spcAft>
              <a:buSzPts val="1400"/>
              <a:buFont typeface="Roboto"/>
              <a:buChar char="○"/>
              <a:defRPr>
                <a:latin typeface="Roboto"/>
                <a:ea typeface="Roboto"/>
                <a:cs typeface="Roboto"/>
                <a:sym typeface="Roboto"/>
              </a:defRPr>
            </a:lvl5pPr>
            <a:lvl6pPr indent="-317500" lvl="5" marL="2743200" rtl="0">
              <a:spcBef>
                <a:spcPts val="0"/>
              </a:spcBef>
              <a:spcAft>
                <a:spcPts val="0"/>
              </a:spcAft>
              <a:buSzPts val="1400"/>
              <a:buFont typeface="Roboto"/>
              <a:buChar char="■"/>
              <a:defRPr>
                <a:latin typeface="Roboto"/>
                <a:ea typeface="Roboto"/>
                <a:cs typeface="Roboto"/>
                <a:sym typeface="Roboto"/>
              </a:defRPr>
            </a:lvl6pPr>
            <a:lvl7pPr indent="-317500" lvl="6" marL="3200400" rtl="0">
              <a:spcBef>
                <a:spcPts val="0"/>
              </a:spcBef>
              <a:spcAft>
                <a:spcPts val="0"/>
              </a:spcAft>
              <a:buSzPts val="1400"/>
              <a:buFont typeface="Roboto"/>
              <a:buChar char="●"/>
              <a:defRPr>
                <a:latin typeface="Roboto"/>
                <a:ea typeface="Roboto"/>
                <a:cs typeface="Roboto"/>
                <a:sym typeface="Roboto"/>
              </a:defRPr>
            </a:lvl7pPr>
            <a:lvl8pPr indent="-317500" lvl="7" marL="3657600" rtl="0">
              <a:spcBef>
                <a:spcPts val="0"/>
              </a:spcBef>
              <a:spcAft>
                <a:spcPts val="0"/>
              </a:spcAft>
              <a:buSzPts val="1400"/>
              <a:buFont typeface="Roboto"/>
              <a:buChar char="○"/>
              <a:defRPr>
                <a:latin typeface="Roboto"/>
                <a:ea typeface="Roboto"/>
                <a:cs typeface="Roboto"/>
                <a:sym typeface="Roboto"/>
              </a:defRPr>
            </a:lvl8pPr>
            <a:lvl9pPr indent="-317500" lvl="8" marL="4114800" rtl="0">
              <a:spcBef>
                <a:spcPts val="0"/>
              </a:spcBef>
              <a:spcAft>
                <a:spcPts val="0"/>
              </a:spcAft>
              <a:buSzPts val="1400"/>
              <a:buFont typeface="Roboto"/>
              <a:buChar char="■"/>
              <a:defRPr>
                <a:latin typeface="Roboto"/>
                <a:ea typeface="Roboto"/>
                <a:cs typeface="Roboto"/>
                <a:sym typeface="Roboto"/>
              </a:defRPr>
            </a:lvl9pPr>
          </a:lstStyle>
          <a:p/>
        </p:txBody>
      </p:sp>
      <p:sp>
        <p:nvSpPr>
          <p:cNvPr id="164" name="Google Shape;164;p25"/>
          <p:cNvSpPr txBox="1"/>
          <p:nvPr>
            <p:ph type="title"/>
          </p:nvPr>
        </p:nvSpPr>
        <p:spPr>
          <a:xfrm>
            <a:off x="4867275" y="114300"/>
            <a:ext cx="40005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5" name="Google Shape;165;p25"/>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pic>
        <p:nvPicPr>
          <p:cNvPr id="166" name="Google Shape;166;p25"/>
          <p:cNvPicPr preferRelativeResize="0"/>
          <p:nvPr/>
        </p:nvPicPr>
        <p:blipFill rotWithShape="1">
          <a:blip r:embed="rId2">
            <a:alphaModFix/>
          </a:blip>
          <a:srcRect b="0" l="0" r="71159" t="0"/>
          <a:stretch/>
        </p:blipFill>
        <p:spPr>
          <a:xfrm>
            <a:off x="342900" y="4615225"/>
            <a:ext cx="346550" cy="274600"/>
          </a:xfrm>
          <a:prstGeom prst="rect">
            <a:avLst/>
          </a:prstGeom>
          <a:noFill/>
          <a:ln>
            <a:noFill/>
          </a:ln>
        </p:spPr>
      </p:pic>
      <p:sp>
        <p:nvSpPr>
          <p:cNvPr id="167" name="Google Shape;167;p25"/>
          <p:cNvSpPr/>
          <p:nvPr>
            <p:ph idx="2" type="pic"/>
          </p:nvPr>
        </p:nvSpPr>
        <p:spPr>
          <a:xfrm>
            <a:off x="0" y="0"/>
            <a:ext cx="4575300" cy="44103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 Blank slide -Title">
  <p:cSld name="CUSTOM_5">
    <p:spTree>
      <p:nvGrpSpPr>
        <p:cNvPr id="168" name="Shape 168"/>
        <p:cNvGrpSpPr/>
        <p:nvPr/>
      </p:nvGrpSpPr>
      <p:grpSpPr>
        <a:xfrm>
          <a:off x="0" y="0"/>
          <a:ext cx="0" cy="0"/>
          <a:chOff x="0" y="0"/>
          <a:chExt cx="0" cy="0"/>
        </a:xfrm>
      </p:grpSpPr>
      <p:sp>
        <p:nvSpPr>
          <p:cNvPr id="169" name="Google Shape;169;p26"/>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0" name="Google Shape;170;p26"/>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rgbClr val="434343"/>
                </a:solidFill>
                <a:latin typeface="Roboto"/>
                <a:ea typeface="Roboto"/>
                <a:cs typeface="Roboto"/>
                <a:sym typeface="Roboto"/>
              </a:rPr>
              <a:t>‹#›</a:t>
            </a:fld>
            <a:endParaRPr b="1" i="0" sz="1000" u="none" cap="none" strike="noStrike">
              <a:solidFill>
                <a:srgbClr val="434343"/>
              </a:solidFill>
              <a:latin typeface="Roboto"/>
              <a:ea typeface="Roboto"/>
              <a:cs typeface="Roboto"/>
              <a:sym typeface="Roboto"/>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 Blank slide - Title/logo">
  <p:cSld name="CUSTOM_3">
    <p:spTree>
      <p:nvGrpSpPr>
        <p:cNvPr id="171" name="Shape 171"/>
        <p:cNvGrpSpPr/>
        <p:nvPr/>
      </p:nvGrpSpPr>
      <p:grpSpPr>
        <a:xfrm>
          <a:off x="0" y="0"/>
          <a:ext cx="0" cy="0"/>
          <a:chOff x="0" y="0"/>
          <a:chExt cx="0" cy="0"/>
        </a:xfrm>
      </p:grpSpPr>
      <p:pic>
        <p:nvPicPr>
          <p:cNvPr id="172" name="Google Shape;172;p27"/>
          <p:cNvPicPr preferRelativeResize="0"/>
          <p:nvPr/>
        </p:nvPicPr>
        <p:blipFill>
          <a:blip r:embed="rId2">
            <a:alphaModFix/>
          </a:blip>
          <a:stretch>
            <a:fillRect/>
          </a:stretch>
        </p:blipFill>
        <p:spPr>
          <a:xfrm>
            <a:off x="313325" y="4596175"/>
            <a:ext cx="362950" cy="324375"/>
          </a:xfrm>
          <a:prstGeom prst="rect">
            <a:avLst/>
          </a:prstGeom>
          <a:noFill/>
          <a:ln>
            <a:noFill/>
          </a:ln>
        </p:spPr>
      </p:pic>
      <p:sp>
        <p:nvSpPr>
          <p:cNvPr id="173" name="Google Shape;173;p27"/>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4" name="Google Shape;174;p27"/>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rgbClr val="434343"/>
                </a:solidFill>
                <a:latin typeface="Roboto"/>
                <a:ea typeface="Roboto"/>
                <a:cs typeface="Roboto"/>
                <a:sym typeface="Roboto"/>
              </a:rPr>
              <a:t>‹#›</a:t>
            </a:fld>
            <a:endParaRPr b="1" i="0" sz="1000" u="none" cap="none" strike="noStrike">
              <a:solidFill>
                <a:srgbClr val="434343"/>
              </a:solidFill>
              <a:latin typeface="Roboto"/>
              <a:ea typeface="Roboto"/>
              <a:cs typeface="Roboto"/>
              <a:sym typeface="Roboto"/>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4 Content - Multiple image">
  <p:cSld name="CUSTOM_3_1">
    <p:spTree>
      <p:nvGrpSpPr>
        <p:cNvPr id="175" name="Shape 175"/>
        <p:cNvGrpSpPr/>
        <p:nvPr/>
      </p:nvGrpSpPr>
      <p:grpSpPr>
        <a:xfrm>
          <a:off x="0" y="0"/>
          <a:ext cx="0" cy="0"/>
          <a:chOff x="0" y="0"/>
          <a:chExt cx="0" cy="0"/>
        </a:xfrm>
      </p:grpSpPr>
      <p:pic>
        <p:nvPicPr>
          <p:cNvPr id="176" name="Google Shape;176;p28"/>
          <p:cNvPicPr preferRelativeResize="0"/>
          <p:nvPr/>
        </p:nvPicPr>
        <p:blipFill>
          <a:blip r:embed="rId2">
            <a:alphaModFix/>
          </a:blip>
          <a:stretch>
            <a:fillRect/>
          </a:stretch>
        </p:blipFill>
        <p:spPr>
          <a:xfrm>
            <a:off x="313325" y="4596175"/>
            <a:ext cx="362950" cy="324375"/>
          </a:xfrm>
          <a:prstGeom prst="rect">
            <a:avLst/>
          </a:prstGeom>
          <a:noFill/>
          <a:ln>
            <a:noFill/>
          </a:ln>
        </p:spPr>
      </p:pic>
      <p:sp>
        <p:nvSpPr>
          <p:cNvPr id="177" name="Google Shape;177;p28"/>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8" name="Google Shape;178;p28"/>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rgbClr val="434343"/>
                </a:solidFill>
                <a:latin typeface="Roboto"/>
                <a:ea typeface="Roboto"/>
                <a:cs typeface="Roboto"/>
                <a:sym typeface="Roboto"/>
              </a:rPr>
              <a:t>‹#›</a:t>
            </a:fld>
            <a:endParaRPr b="1" i="0" sz="1000" u="none" cap="none" strike="noStrike">
              <a:solidFill>
                <a:srgbClr val="434343"/>
              </a:solidFill>
              <a:latin typeface="Roboto"/>
              <a:ea typeface="Roboto"/>
              <a:cs typeface="Roboto"/>
              <a:sym typeface="Roboto"/>
            </a:endParaRPr>
          </a:p>
        </p:txBody>
      </p:sp>
      <p:sp>
        <p:nvSpPr>
          <p:cNvPr id="179" name="Google Shape;179;p28"/>
          <p:cNvSpPr/>
          <p:nvPr>
            <p:ph idx="2" type="pic"/>
          </p:nvPr>
        </p:nvSpPr>
        <p:spPr>
          <a:xfrm>
            <a:off x="435425" y="794650"/>
            <a:ext cx="2549100" cy="1297200"/>
          </a:xfrm>
          <a:prstGeom prst="rect">
            <a:avLst/>
          </a:prstGeom>
          <a:noFill/>
          <a:ln>
            <a:noFill/>
          </a:ln>
        </p:spPr>
      </p:sp>
      <p:sp>
        <p:nvSpPr>
          <p:cNvPr id="180" name="Google Shape;180;p28"/>
          <p:cNvSpPr/>
          <p:nvPr>
            <p:ph idx="3" type="pic"/>
          </p:nvPr>
        </p:nvSpPr>
        <p:spPr>
          <a:xfrm>
            <a:off x="3248601" y="794650"/>
            <a:ext cx="2549100" cy="1297200"/>
          </a:xfrm>
          <a:prstGeom prst="rect">
            <a:avLst/>
          </a:prstGeom>
          <a:noFill/>
          <a:ln>
            <a:noFill/>
          </a:ln>
        </p:spPr>
      </p:sp>
      <p:sp>
        <p:nvSpPr>
          <p:cNvPr id="181" name="Google Shape;181;p28"/>
          <p:cNvSpPr/>
          <p:nvPr>
            <p:ph idx="4" type="pic"/>
          </p:nvPr>
        </p:nvSpPr>
        <p:spPr>
          <a:xfrm>
            <a:off x="6061776" y="794650"/>
            <a:ext cx="2549100" cy="1297200"/>
          </a:xfrm>
          <a:prstGeom prst="rect">
            <a:avLst/>
          </a:prstGeom>
          <a:noFill/>
          <a:ln>
            <a:noFill/>
          </a:ln>
        </p:spPr>
      </p:sp>
      <p:sp>
        <p:nvSpPr>
          <p:cNvPr id="182" name="Google Shape;182;p28"/>
          <p:cNvSpPr/>
          <p:nvPr>
            <p:ph idx="5" type="pic"/>
          </p:nvPr>
        </p:nvSpPr>
        <p:spPr>
          <a:xfrm>
            <a:off x="435425" y="2603839"/>
            <a:ext cx="2549100" cy="1297200"/>
          </a:xfrm>
          <a:prstGeom prst="rect">
            <a:avLst/>
          </a:prstGeom>
          <a:noFill/>
          <a:ln>
            <a:noFill/>
          </a:ln>
        </p:spPr>
      </p:sp>
      <p:sp>
        <p:nvSpPr>
          <p:cNvPr id="183" name="Google Shape;183;p28"/>
          <p:cNvSpPr/>
          <p:nvPr>
            <p:ph idx="6" type="pic"/>
          </p:nvPr>
        </p:nvSpPr>
        <p:spPr>
          <a:xfrm>
            <a:off x="3248601" y="2603839"/>
            <a:ext cx="2549100" cy="1297200"/>
          </a:xfrm>
          <a:prstGeom prst="rect">
            <a:avLst/>
          </a:prstGeom>
          <a:noFill/>
          <a:ln>
            <a:noFill/>
          </a:ln>
        </p:spPr>
      </p:sp>
      <p:sp>
        <p:nvSpPr>
          <p:cNvPr id="184" name="Google Shape;184;p28"/>
          <p:cNvSpPr/>
          <p:nvPr>
            <p:ph idx="7" type="pic"/>
          </p:nvPr>
        </p:nvSpPr>
        <p:spPr>
          <a:xfrm>
            <a:off x="6061776" y="2603839"/>
            <a:ext cx="2549100" cy="1297200"/>
          </a:xfrm>
          <a:prstGeom prst="rect">
            <a:avLst/>
          </a:prstGeom>
          <a:noFill/>
          <a:ln>
            <a:noFill/>
          </a:ln>
        </p:spPr>
      </p:sp>
      <p:sp>
        <p:nvSpPr>
          <p:cNvPr id="185" name="Google Shape;185;p28"/>
          <p:cNvSpPr txBox="1"/>
          <p:nvPr>
            <p:ph idx="1" type="subTitle"/>
          </p:nvPr>
        </p:nvSpPr>
        <p:spPr>
          <a:xfrm>
            <a:off x="444325" y="2088275"/>
            <a:ext cx="2549100" cy="3243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SzPts val="1000"/>
              <a:buFont typeface="Roboto"/>
              <a:buNone/>
              <a:defRPr sz="1000">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28"/>
          <p:cNvSpPr txBox="1"/>
          <p:nvPr>
            <p:ph idx="8" type="subTitle"/>
          </p:nvPr>
        </p:nvSpPr>
        <p:spPr>
          <a:xfrm>
            <a:off x="3253050" y="2088275"/>
            <a:ext cx="2549100" cy="324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000"/>
              <a:buFont typeface="Roboto"/>
              <a:buNone/>
              <a:defRPr sz="1000">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7" name="Google Shape;187;p28"/>
          <p:cNvSpPr txBox="1"/>
          <p:nvPr>
            <p:ph idx="9" type="subTitle"/>
          </p:nvPr>
        </p:nvSpPr>
        <p:spPr>
          <a:xfrm>
            <a:off x="6061775" y="2088275"/>
            <a:ext cx="2549100" cy="324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000"/>
              <a:buFont typeface="Roboto"/>
              <a:buNone/>
              <a:defRPr sz="1000">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8" name="Google Shape;188;p28"/>
          <p:cNvSpPr txBox="1"/>
          <p:nvPr>
            <p:ph idx="13" type="subTitle"/>
          </p:nvPr>
        </p:nvSpPr>
        <p:spPr>
          <a:xfrm>
            <a:off x="444325" y="3910150"/>
            <a:ext cx="2549100" cy="324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000"/>
              <a:buFont typeface="Roboto"/>
              <a:buNone/>
              <a:defRPr sz="1000">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9" name="Google Shape;189;p28"/>
          <p:cNvSpPr txBox="1"/>
          <p:nvPr>
            <p:ph idx="14" type="subTitle"/>
          </p:nvPr>
        </p:nvSpPr>
        <p:spPr>
          <a:xfrm>
            <a:off x="3253050" y="3910150"/>
            <a:ext cx="2549100" cy="324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000"/>
              <a:buFont typeface="Roboto"/>
              <a:buNone/>
              <a:defRPr sz="1000">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8"/>
          <p:cNvSpPr txBox="1"/>
          <p:nvPr>
            <p:ph idx="15" type="subTitle"/>
          </p:nvPr>
        </p:nvSpPr>
        <p:spPr>
          <a:xfrm>
            <a:off x="6061775" y="3910150"/>
            <a:ext cx="2549100" cy="324300"/>
          </a:xfrm>
          <a:prstGeom prst="rect">
            <a:avLst/>
          </a:prstGeom>
          <a:noFill/>
          <a:ln>
            <a:noFill/>
          </a:ln>
        </p:spPr>
        <p:txBody>
          <a:bodyPr anchorCtr="0" anchor="t" bIns="91425" lIns="91425" spcFirstLastPara="1" rIns="91425" wrap="square" tIns="91425">
            <a:noAutofit/>
          </a:bodyPr>
          <a:lstStyle>
            <a:lvl1pPr lvl="0" rtl="0" algn="ctr">
              <a:spcBef>
                <a:spcPts val="0"/>
              </a:spcBef>
              <a:spcAft>
                <a:spcPts val="0"/>
              </a:spcAft>
              <a:buSzPts val="1000"/>
              <a:buFont typeface="Roboto"/>
              <a:buNone/>
              <a:defRPr sz="1000">
                <a:latin typeface="Roboto"/>
                <a:ea typeface="Roboto"/>
                <a:cs typeface="Roboto"/>
                <a:sym typeface="Roboto"/>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5 End slide - Violet">
  <p:cSld name="CUSTOM_11">
    <p:spTree>
      <p:nvGrpSpPr>
        <p:cNvPr id="191" name="Shape 191"/>
        <p:cNvGrpSpPr/>
        <p:nvPr/>
      </p:nvGrpSpPr>
      <p:grpSpPr>
        <a:xfrm>
          <a:off x="0" y="0"/>
          <a:ext cx="0" cy="0"/>
          <a:chOff x="0" y="0"/>
          <a:chExt cx="0" cy="0"/>
        </a:xfrm>
      </p:grpSpPr>
      <p:pic>
        <p:nvPicPr>
          <p:cNvPr id="192" name="Google Shape;192;p29"/>
          <p:cNvPicPr preferRelativeResize="0"/>
          <p:nvPr/>
        </p:nvPicPr>
        <p:blipFill rotWithShape="1">
          <a:blip r:embed="rId2">
            <a:alphaModFix/>
          </a:blip>
          <a:srcRect b="0" l="0" r="0" t="0"/>
          <a:stretch/>
        </p:blipFill>
        <p:spPr>
          <a:xfrm>
            <a:off x="0" y="-26773"/>
            <a:ext cx="9144003" cy="5170273"/>
          </a:xfrm>
          <a:prstGeom prst="rect">
            <a:avLst/>
          </a:prstGeom>
          <a:noFill/>
          <a:ln>
            <a:noFill/>
          </a:ln>
        </p:spPr>
      </p:pic>
      <p:pic>
        <p:nvPicPr>
          <p:cNvPr id="193" name="Google Shape;193;p29"/>
          <p:cNvPicPr preferRelativeResize="0"/>
          <p:nvPr/>
        </p:nvPicPr>
        <p:blipFill rotWithShape="1">
          <a:blip r:embed="rId3">
            <a:alphaModFix/>
          </a:blip>
          <a:srcRect b="18808" l="7826" r="63696" t="19827"/>
          <a:stretch/>
        </p:blipFill>
        <p:spPr>
          <a:xfrm>
            <a:off x="3738850" y="3289514"/>
            <a:ext cx="1653351" cy="1511087"/>
          </a:xfrm>
          <a:prstGeom prst="rect">
            <a:avLst/>
          </a:prstGeom>
          <a:noFill/>
          <a:ln>
            <a:noFill/>
          </a:ln>
        </p:spPr>
      </p:pic>
    </p:spTree>
  </p:cSld>
  <p:clrMapOvr>
    <a:masterClrMapping/>
  </p:clrMapOvr>
  <p:extLst>
    <p:ext uri="{DCECCB84-F9BA-43D5-87BE-67443E8EF086}">
      <p15:sldGuideLst>
        <p15:guide id="1" orient="horz" pos="1620">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2">
    <p:spTree>
      <p:nvGrpSpPr>
        <p:cNvPr id="194" name="Shape 194"/>
        <p:cNvGrpSpPr/>
        <p:nvPr/>
      </p:nvGrpSpPr>
      <p:grpSpPr>
        <a:xfrm>
          <a:off x="0" y="0"/>
          <a:ext cx="0" cy="0"/>
          <a:chOff x="0" y="0"/>
          <a:chExt cx="0" cy="0"/>
        </a:xfrm>
      </p:grpSpPr>
      <p:sp>
        <p:nvSpPr>
          <p:cNvPr id="195" name="Google Shape;195;p30"/>
          <p:cNvSpPr txBox="1"/>
          <p:nvPr/>
        </p:nvSpPr>
        <p:spPr>
          <a:xfrm>
            <a:off x="238125" y="114300"/>
            <a:ext cx="8651100" cy="47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1B4297"/>
                </a:solidFill>
                <a:latin typeface="Frank Ruhl Libre"/>
                <a:ea typeface="Frank Ruhl Libre"/>
                <a:cs typeface="Frank Ruhl Libre"/>
                <a:sym typeface="Frank Ruhl Libre"/>
              </a:rPr>
              <a:t>Welcome!</a:t>
            </a:r>
            <a:endParaRPr b="1" sz="2300">
              <a:solidFill>
                <a:srgbClr val="1B4297"/>
              </a:solidFill>
              <a:latin typeface="Frank Ruhl Libre"/>
              <a:ea typeface="Frank Ruhl Libre"/>
              <a:cs typeface="Frank Ruhl Libre"/>
              <a:sym typeface="Frank Ruhl Libre"/>
            </a:endParaRPr>
          </a:p>
        </p:txBody>
      </p:sp>
      <p:sp>
        <p:nvSpPr>
          <p:cNvPr id="196" name="Google Shape;196;p30"/>
          <p:cNvSpPr txBox="1"/>
          <p:nvPr/>
        </p:nvSpPr>
        <p:spPr>
          <a:xfrm>
            <a:off x="4810125" y="628650"/>
            <a:ext cx="4150500" cy="356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a:solidFill>
                  <a:srgbClr val="1E69D2"/>
                </a:solidFill>
                <a:latin typeface="Roboto"/>
                <a:ea typeface="Roboto"/>
                <a:cs typeface="Roboto"/>
                <a:sym typeface="Roboto"/>
              </a:rPr>
              <a:t>Tables</a:t>
            </a:r>
            <a:endParaRPr b="1">
              <a:solidFill>
                <a:srgbClr val="1E69D2"/>
              </a:solidFill>
              <a:latin typeface="Roboto"/>
              <a:ea typeface="Roboto"/>
              <a:cs typeface="Roboto"/>
              <a:sym typeface="Roboto"/>
            </a:endParaRPr>
          </a:p>
          <a:p>
            <a:pPr indent="0" lvl="0" marL="0" rtl="0" algn="l">
              <a:lnSpc>
                <a:spcPct val="115000"/>
              </a:lnSpc>
              <a:spcBef>
                <a:spcPts val="0"/>
              </a:spcBef>
              <a:spcAft>
                <a:spcPts val="0"/>
              </a:spcAft>
              <a:buNone/>
            </a:pPr>
            <a:r>
              <a:rPr lang="en" sz="1000">
                <a:latin typeface="Roboto"/>
                <a:ea typeface="Roboto"/>
                <a:cs typeface="Roboto"/>
                <a:sym typeface="Roboto"/>
              </a:rPr>
              <a:t>Header row can be filled with a 20% of black or a brand color </a:t>
            </a:r>
            <a:br>
              <a:rPr lang="en" sz="1000">
                <a:latin typeface="Roboto"/>
                <a:ea typeface="Roboto"/>
                <a:cs typeface="Roboto"/>
                <a:sym typeface="Roboto"/>
              </a:rPr>
            </a:br>
            <a:r>
              <a:rPr lang="en" sz="1000">
                <a:latin typeface="Roboto"/>
                <a:ea typeface="Roboto"/>
                <a:cs typeface="Roboto"/>
                <a:sym typeface="Roboto"/>
              </a:rPr>
              <a:t>with headers set in Roboto Medium. Lines should be set uniformly </a:t>
            </a:r>
            <a:br>
              <a:rPr lang="en" sz="1000">
                <a:latin typeface="Roboto"/>
                <a:ea typeface="Roboto"/>
                <a:cs typeface="Roboto"/>
                <a:sym typeface="Roboto"/>
              </a:rPr>
            </a:br>
            <a:r>
              <a:rPr lang="en" sz="1000">
                <a:latin typeface="Roboto"/>
                <a:ea typeface="Roboto"/>
                <a:cs typeface="Roboto"/>
                <a:sym typeface="Roboto"/>
              </a:rPr>
              <a:t>at 1 pt. and color should be set at 50-100% black.</a:t>
            </a:r>
            <a:endParaRPr sz="1000">
              <a:latin typeface="Roboto"/>
              <a:ea typeface="Roboto"/>
              <a:cs typeface="Roboto"/>
              <a:sym typeface="Roboto"/>
            </a:endParaRPr>
          </a:p>
          <a:p>
            <a:pPr indent="0" lvl="0" marL="0" rtl="0" algn="l">
              <a:lnSpc>
                <a:spcPct val="115000"/>
              </a:lnSpc>
              <a:spcBef>
                <a:spcPts val="1000"/>
              </a:spcBef>
              <a:spcAft>
                <a:spcPts val="0"/>
              </a:spcAft>
              <a:buNone/>
            </a:pPr>
            <a:r>
              <a:rPr lang="en" sz="1000">
                <a:latin typeface="Roboto"/>
                <a:ea typeface="Roboto"/>
                <a:cs typeface="Roboto"/>
                <a:sym typeface="Roboto"/>
              </a:rPr>
              <a:t>Click </a:t>
            </a:r>
            <a:r>
              <a:rPr lang="en" sz="1000">
                <a:solidFill>
                  <a:srgbClr val="FFFFFF"/>
                </a:solidFill>
                <a:latin typeface="Roboto"/>
                <a:ea typeface="Roboto"/>
                <a:cs typeface="Roboto"/>
                <a:sym typeface="Roboto"/>
              </a:rPr>
              <a:t>HERE</a:t>
            </a:r>
            <a:r>
              <a:rPr lang="en" sz="1000">
                <a:latin typeface="Roboto"/>
                <a:ea typeface="Roboto"/>
                <a:cs typeface="Roboto"/>
                <a:sym typeface="Roboto"/>
              </a:rPr>
              <a:t>  for chart templates.</a:t>
            </a:r>
            <a:endParaRPr sz="1000">
              <a:latin typeface="Roboto"/>
              <a:ea typeface="Roboto"/>
              <a:cs typeface="Roboto"/>
              <a:sym typeface="Roboto"/>
            </a:endParaRPr>
          </a:p>
          <a:p>
            <a:pPr indent="0" lvl="0" marL="0" rtl="0" algn="l">
              <a:lnSpc>
                <a:spcPct val="115000"/>
              </a:lnSpc>
              <a:spcBef>
                <a:spcPts val="1000"/>
              </a:spcBef>
              <a:spcAft>
                <a:spcPts val="0"/>
              </a:spcAft>
              <a:buNone/>
            </a:pPr>
            <a:r>
              <a:rPr b="1" lang="en">
                <a:solidFill>
                  <a:srgbClr val="1E69D2"/>
                </a:solidFill>
                <a:latin typeface="Roboto"/>
                <a:ea typeface="Roboto"/>
                <a:cs typeface="Roboto"/>
                <a:sym typeface="Roboto"/>
              </a:rPr>
              <a:t>Placing images</a:t>
            </a:r>
            <a:endParaRPr b="1">
              <a:solidFill>
                <a:srgbClr val="1E69D2"/>
              </a:solidFill>
              <a:latin typeface="Roboto"/>
              <a:ea typeface="Roboto"/>
              <a:cs typeface="Roboto"/>
              <a:sym typeface="Roboto"/>
            </a:endParaRPr>
          </a:p>
          <a:p>
            <a:pPr indent="0" lvl="0" marL="0" rtl="0" algn="l">
              <a:lnSpc>
                <a:spcPct val="115000"/>
              </a:lnSpc>
              <a:spcBef>
                <a:spcPts val="0"/>
              </a:spcBef>
              <a:spcAft>
                <a:spcPts val="0"/>
              </a:spcAft>
              <a:buNone/>
            </a:pPr>
            <a:r>
              <a:rPr b="1" lang="en" sz="1000">
                <a:latin typeface="Roboto"/>
                <a:ea typeface="Roboto"/>
                <a:cs typeface="Roboto"/>
                <a:sym typeface="Roboto"/>
              </a:rPr>
              <a:t>Add an image:</a:t>
            </a:r>
            <a:r>
              <a:rPr lang="en" sz="1000">
                <a:latin typeface="Roboto"/>
                <a:ea typeface="Roboto"/>
                <a:cs typeface="Roboto"/>
                <a:sym typeface="Roboto"/>
              </a:rPr>
              <a:t> Click on the placeholder image and select the </a:t>
            </a:r>
            <a:br>
              <a:rPr lang="en" sz="1000">
                <a:latin typeface="Roboto"/>
                <a:ea typeface="Roboto"/>
                <a:cs typeface="Roboto"/>
                <a:sym typeface="Roboto"/>
              </a:rPr>
            </a:br>
            <a:r>
              <a:rPr lang="en" sz="1000">
                <a:latin typeface="Roboto"/>
                <a:ea typeface="Roboto"/>
                <a:cs typeface="Roboto"/>
                <a:sym typeface="Roboto"/>
              </a:rPr>
              <a:t>“Replace image” tab from the toolbar.</a:t>
            </a:r>
            <a:endParaRPr sz="1000">
              <a:latin typeface="Roboto"/>
              <a:ea typeface="Roboto"/>
              <a:cs typeface="Roboto"/>
              <a:sym typeface="Roboto"/>
            </a:endParaRPr>
          </a:p>
          <a:p>
            <a:pPr indent="0" lvl="0" marL="0" rtl="0" algn="l">
              <a:lnSpc>
                <a:spcPct val="115000"/>
              </a:lnSpc>
              <a:spcBef>
                <a:spcPts val="1000"/>
              </a:spcBef>
              <a:spcAft>
                <a:spcPts val="0"/>
              </a:spcAft>
              <a:buNone/>
            </a:pPr>
            <a:r>
              <a:rPr b="1" lang="en" sz="1000">
                <a:latin typeface="Roboto"/>
                <a:ea typeface="Roboto"/>
                <a:cs typeface="Roboto"/>
                <a:sym typeface="Roboto"/>
              </a:rPr>
              <a:t>Resize and crop images: </a:t>
            </a:r>
            <a:r>
              <a:rPr lang="en" sz="1000">
                <a:latin typeface="Roboto"/>
                <a:ea typeface="Roboto"/>
                <a:cs typeface="Roboto"/>
                <a:sym typeface="Roboto"/>
              </a:rPr>
              <a:t>Click on the image and selecting the </a:t>
            </a:r>
            <a:br>
              <a:rPr lang="en" sz="1000">
                <a:latin typeface="Roboto"/>
                <a:ea typeface="Roboto"/>
                <a:cs typeface="Roboto"/>
                <a:sym typeface="Roboto"/>
              </a:rPr>
            </a:br>
            <a:r>
              <a:rPr lang="en" sz="1000">
                <a:latin typeface="Roboto"/>
                <a:ea typeface="Roboto"/>
                <a:cs typeface="Roboto"/>
                <a:sym typeface="Roboto"/>
              </a:rPr>
              <a:t>“Crop tool” (   ) from the toolbar. </a:t>
            </a:r>
            <a:r>
              <a:rPr i="1" lang="en" sz="1000">
                <a:solidFill>
                  <a:srgbClr val="666666"/>
                </a:solidFill>
                <a:latin typeface="Roboto"/>
                <a:ea typeface="Roboto"/>
                <a:cs typeface="Roboto"/>
                <a:sym typeface="Roboto"/>
              </a:rPr>
              <a:t>Note: Make sure photos fill the </a:t>
            </a:r>
            <a:br>
              <a:rPr i="1" lang="en" sz="1000">
                <a:solidFill>
                  <a:srgbClr val="666666"/>
                </a:solidFill>
                <a:latin typeface="Roboto"/>
                <a:ea typeface="Roboto"/>
                <a:cs typeface="Roboto"/>
                <a:sym typeface="Roboto"/>
              </a:rPr>
            </a:br>
            <a:r>
              <a:rPr i="1" lang="en" sz="1000">
                <a:solidFill>
                  <a:srgbClr val="666666"/>
                </a:solidFill>
                <a:latin typeface="Roboto"/>
                <a:ea typeface="Roboto"/>
                <a:cs typeface="Roboto"/>
                <a:sym typeface="Roboto"/>
              </a:rPr>
              <a:t>entire image box. </a:t>
            </a:r>
            <a:endParaRPr i="1" sz="1000">
              <a:solidFill>
                <a:srgbClr val="666666"/>
              </a:solidFill>
              <a:latin typeface="Roboto"/>
              <a:ea typeface="Roboto"/>
              <a:cs typeface="Roboto"/>
              <a:sym typeface="Roboto"/>
            </a:endParaRPr>
          </a:p>
          <a:p>
            <a:pPr indent="0" lvl="0" marL="0" rtl="0" algn="l">
              <a:lnSpc>
                <a:spcPct val="115000"/>
              </a:lnSpc>
              <a:spcBef>
                <a:spcPts val="1000"/>
              </a:spcBef>
              <a:spcAft>
                <a:spcPts val="0"/>
              </a:spcAft>
              <a:buNone/>
            </a:pPr>
            <a:r>
              <a:rPr lang="en" sz="1000">
                <a:latin typeface="Roboto"/>
                <a:ea typeface="Roboto"/>
                <a:cs typeface="Roboto"/>
                <a:sym typeface="Roboto"/>
              </a:rPr>
              <a:t>Click </a:t>
            </a:r>
            <a:r>
              <a:rPr lang="en" sz="1000">
                <a:solidFill>
                  <a:schemeClr val="lt1"/>
                </a:solidFill>
                <a:latin typeface="Roboto"/>
                <a:ea typeface="Roboto"/>
                <a:cs typeface="Roboto"/>
                <a:sym typeface="Roboto"/>
              </a:rPr>
              <a:t>HERE</a:t>
            </a:r>
            <a:r>
              <a:rPr lang="en" sz="1000">
                <a:latin typeface="Roboto"/>
                <a:ea typeface="Roboto"/>
                <a:cs typeface="Roboto"/>
                <a:sym typeface="Roboto"/>
              </a:rPr>
              <a:t>  for the Icons and photography guide.</a:t>
            </a:r>
            <a:endParaRPr sz="1000">
              <a:latin typeface="Roboto"/>
              <a:ea typeface="Roboto"/>
              <a:cs typeface="Roboto"/>
              <a:sym typeface="Roboto"/>
            </a:endParaRPr>
          </a:p>
          <a:p>
            <a:pPr indent="0" lvl="0" marL="0" rtl="0" algn="l">
              <a:lnSpc>
                <a:spcPct val="115000"/>
              </a:lnSpc>
              <a:spcBef>
                <a:spcPts val="1000"/>
              </a:spcBef>
              <a:spcAft>
                <a:spcPts val="0"/>
              </a:spcAft>
              <a:buNone/>
            </a:pPr>
            <a:r>
              <a:t/>
            </a:r>
            <a:endParaRPr i="1" sz="1000">
              <a:solidFill>
                <a:srgbClr val="666666"/>
              </a:solidFill>
            </a:endParaRPr>
          </a:p>
          <a:p>
            <a:pPr indent="0" lvl="0" marL="457200" rtl="0" algn="l">
              <a:lnSpc>
                <a:spcPct val="115000"/>
              </a:lnSpc>
              <a:spcBef>
                <a:spcPts val="1000"/>
              </a:spcBef>
              <a:spcAft>
                <a:spcPts val="0"/>
              </a:spcAft>
              <a:buNone/>
            </a:pPr>
            <a:r>
              <a:rPr b="1" lang="en" sz="1000">
                <a:solidFill>
                  <a:srgbClr val="666666"/>
                </a:solidFill>
                <a:latin typeface="Roboto"/>
                <a:ea typeface="Roboto"/>
                <a:cs typeface="Roboto"/>
                <a:sym typeface="Roboto"/>
              </a:rPr>
              <a:t> </a:t>
            </a:r>
            <a:r>
              <a:rPr lang="en" sz="1000">
                <a:latin typeface="Roboto"/>
                <a:ea typeface="Roboto"/>
                <a:cs typeface="Roboto"/>
                <a:sym typeface="Roboto"/>
              </a:rPr>
              <a:t> Visit</a:t>
            </a:r>
            <a:r>
              <a:rPr b="1" lang="en" sz="1000">
                <a:solidFill>
                  <a:srgbClr val="1B4297"/>
                </a:solidFill>
                <a:latin typeface="Roboto"/>
                <a:ea typeface="Roboto"/>
                <a:cs typeface="Roboto"/>
                <a:sym typeface="Roboto"/>
              </a:rPr>
              <a:t> </a:t>
            </a:r>
            <a:r>
              <a:rPr b="1" lang="en" sz="1000" u="sng">
                <a:solidFill>
                  <a:srgbClr val="FFFFFF"/>
                </a:solidFill>
                <a:latin typeface="Roboto"/>
                <a:ea typeface="Roboto"/>
                <a:cs typeface="Roboto"/>
                <a:sym typeface="Roboto"/>
                <a:hlinkClick r:id="rId2">
                  <a:extLst>
                    <a:ext uri="{A12FA001-AC4F-418D-AE19-62706E023703}">
                      <ahyp:hlinkClr val="tx"/>
                    </a:ext>
                  </a:extLst>
                </a:hlinkClick>
              </a:rPr>
              <a:t>Ascension Brand Central</a:t>
            </a:r>
            <a:r>
              <a:rPr b="1" lang="en" sz="1000">
                <a:solidFill>
                  <a:srgbClr val="1B4297"/>
                </a:solidFill>
                <a:latin typeface="Roboto"/>
                <a:ea typeface="Roboto"/>
                <a:cs typeface="Roboto"/>
                <a:sym typeface="Roboto"/>
              </a:rPr>
              <a:t> </a:t>
            </a:r>
            <a:r>
              <a:rPr lang="en" sz="1000">
                <a:latin typeface="Roboto"/>
                <a:ea typeface="Roboto"/>
                <a:cs typeface="Roboto"/>
                <a:sym typeface="Roboto"/>
              </a:rPr>
              <a:t>to choose from our library </a:t>
            </a:r>
            <a:br>
              <a:rPr lang="en" sz="1000">
                <a:latin typeface="Roboto"/>
                <a:ea typeface="Roboto"/>
                <a:cs typeface="Roboto"/>
                <a:sym typeface="Roboto"/>
              </a:rPr>
            </a:br>
            <a:r>
              <a:rPr lang="en" sz="1000">
                <a:latin typeface="Roboto"/>
                <a:ea typeface="Roboto"/>
                <a:cs typeface="Roboto"/>
                <a:sym typeface="Roboto"/>
              </a:rPr>
              <a:t>  of approved photos and icons. </a:t>
            </a:r>
            <a:r>
              <a:rPr i="1" lang="en" sz="1000">
                <a:solidFill>
                  <a:srgbClr val="666666"/>
                </a:solidFill>
                <a:highlight>
                  <a:srgbClr val="FFFFFF"/>
                </a:highlight>
                <a:latin typeface="Roboto"/>
                <a:ea typeface="Roboto"/>
                <a:cs typeface="Roboto"/>
                <a:sym typeface="Roboto"/>
              </a:rPr>
              <a:t>Note: If you do not already </a:t>
            </a:r>
            <a:br>
              <a:rPr i="1" lang="en" sz="1000">
                <a:solidFill>
                  <a:srgbClr val="666666"/>
                </a:solidFill>
                <a:highlight>
                  <a:srgbClr val="FFFFFF"/>
                </a:highlight>
                <a:latin typeface="Roboto"/>
                <a:ea typeface="Roboto"/>
                <a:cs typeface="Roboto"/>
                <a:sym typeface="Roboto"/>
              </a:rPr>
            </a:br>
            <a:r>
              <a:rPr i="1" lang="en" sz="1000">
                <a:solidFill>
                  <a:srgbClr val="666666"/>
                </a:solidFill>
                <a:highlight>
                  <a:srgbClr val="FFFFFF"/>
                </a:highlight>
                <a:latin typeface="Roboto"/>
                <a:ea typeface="Roboto"/>
                <a:cs typeface="Roboto"/>
                <a:sym typeface="Roboto"/>
              </a:rPr>
              <a:t>  have user access, you can register through the same link.</a:t>
            </a:r>
            <a:endParaRPr b="1" sz="1000">
              <a:solidFill>
                <a:srgbClr val="666666"/>
              </a:solidFill>
              <a:latin typeface="Roboto"/>
              <a:ea typeface="Roboto"/>
              <a:cs typeface="Roboto"/>
              <a:sym typeface="Roboto"/>
            </a:endParaRPr>
          </a:p>
        </p:txBody>
      </p:sp>
      <p:sp>
        <p:nvSpPr>
          <p:cNvPr id="197" name="Google Shape;197;p30"/>
          <p:cNvSpPr/>
          <p:nvPr/>
        </p:nvSpPr>
        <p:spPr>
          <a:xfrm>
            <a:off x="5779275" y="207667"/>
            <a:ext cx="2967300" cy="293400"/>
          </a:xfrm>
          <a:prstGeom prst="rect">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8" name="Google Shape;198;p30"/>
          <p:cNvCxnSpPr/>
          <p:nvPr/>
        </p:nvCxnSpPr>
        <p:spPr>
          <a:xfrm>
            <a:off x="4563675" y="769975"/>
            <a:ext cx="0" cy="3988800"/>
          </a:xfrm>
          <a:prstGeom prst="straightConnector1">
            <a:avLst/>
          </a:prstGeom>
          <a:noFill/>
          <a:ln cap="flat" cmpd="sng" w="9525">
            <a:solidFill>
              <a:srgbClr val="D9D9D9"/>
            </a:solidFill>
            <a:prstDash val="solid"/>
            <a:round/>
            <a:headEnd len="med" w="med" type="none"/>
            <a:tailEnd len="med" w="med" type="none"/>
          </a:ln>
        </p:spPr>
      </p:cxnSp>
      <p:pic>
        <p:nvPicPr>
          <p:cNvPr id="199" name="Google Shape;199;p30"/>
          <p:cNvPicPr preferRelativeResize="0"/>
          <p:nvPr/>
        </p:nvPicPr>
        <p:blipFill>
          <a:blip r:embed="rId3">
            <a:alphaModFix/>
          </a:blip>
          <a:stretch>
            <a:fillRect/>
          </a:stretch>
        </p:blipFill>
        <p:spPr>
          <a:xfrm>
            <a:off x="5580192" y="2961721"/>
            <a:ext cx="99500" cy="99500"/>
          </a:xfrm>
          <a:prstGeom prst="rect">
            <a:avLst/>
          </a:prstGeom>
          <a:noFill/>
          <a:ln>
            <a:noFill/>
          </a:ln>
        </p:spPr>
      </p:pic>
      <p:sp>
        <p:nvSpPr>
          <p:cNvPr id="200" name="Google Shape;200;p30"/>
          <p:cNvSpPr txBox="1"/>
          <p:nvPr/>
        </p:nvSpPr>
        <p:spPr>
          <a:xfrm>
            <a:off x="390525" y="628650"/>
            <a:ext cx="4079100" cy="413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000"/>
              </a:spcBef>
              <a:spcAft>
                <a:spcPts val="0"/>
              </a:spcAft>
              <a:buNone/>
            </a:pPr>
            <a:r>
              <a:rPr b="1" lang="en">
                <a:solidFill>
                  <a:srgbClr val="1E69D2"/>
                </a:solidFill>
                <a:latin typeface="Roboto"/>
                <a:ea typeface="Roboto"/>
                <a:cs typeface="Roboto"/>
                <a:sym typeface="Roboto"/>
              </a:rPr>
              <a:t>Getting started</a:t>
            </a:r>
            <a:endParaRPr b="1">
              <a:solidFill>
                <a:srgbClr val="1E69D2"/>
              </a:solidFill>
              <a:latin typeface="Roboto"/>
              <a:ea typeface="Roboto"/>
              <a:cs typeface="Roboto"/>
              <a:sym typeface="Roboto"/>
            </a:endParaRPr>
          </a:p>
          <a:p>
            <a:pPr indent="0" lvl="0" marL="0" rtl="0" algn="l">
              <a:lnSpc>
                <a:spcPct val="115000"/>
              </a:lnSpc>
              <a:spcBef>
                <a:spcPts val="0"/>
              </a:spcBef>
              <a:spcAft>
                <a:spcPts val="0"/>
              </a:spcAft>
              <a:buNone/>
            </a:pPr>
            <a:r>
              <a:rPr b="1" lang="en" sz="1000">
                <a:highlight>
                  <a:srgbClr val="FFFFFF"/>
                </a:highlight>
                <a:latin typeface="Roboto"/>
                <a:ea typeface="Roboto"/>
                <a:cs typeface="Roboto"/>
                <a:sym typeface="Roboto"/>
              </a:rPr>
              <a:t>Adding new slides:</a:t>
            </a:r>
            <a:r>
              <a:rPr lang="en" sz="1000">
                <a:highlight>
                  <a:srgbClr val="FFFFFF"/>
                </a:highlight>
                <a:latin typeface="Roboto"/>
                <a:ea typeface="Roboto"/>
                <a:cs typeface="Roboto"/>
                <a:sym typeface="Roboto"/>
              </a:rPr>
              <a:t> Click “New slide” (+) in the toolbar. Select </a:t>
            </a:r>
            <a:br>
              <a:rPr lang="en" sz="1000">
                <a:highlight>
                  <a:srgbClr val="FFFFFF"/>
                </a:highlight>
                <a:latin typeface="Roboto"/>
                <a:ea typeface="Roboto"/>
                <a:cs typeface="Roboto"/>
                <a:sym typeface="Roboto"/>
              </a:rPr>
            </a:br>
            <a:r>
              <a:rPr lang="en" sz="1000">
                <a:highlight>
                  <a:srgbClr val="FFFFFF"/>
                </a:highlight>
                <a:latin typeface="Roboto"/>
                <a:ea typeface="Roboto"/>
                <a:cs typeface="Roboto"/>
                <a:sym typeface="Roboto"/>
              </a:rPr>
              <a:t>the down arrow to choose a layout. </a:t>
            </a:r>
            <a:endParaRPr sz="1000">
              <a:highlight>
                <a:srgbClr val="FFFFFF"/>
              </a:highlight>
              <a:latin typeface="Roboto"/>
              <a:ea typeface="Roboto"/>
              <a:cs typeface="Roboto"/>
              <a:sym typeface="Roboto"/>
            </a:endParaRPr>
          </a:p>
          <a:p>
            <a:pPr indent="0" lvl="0" marL="0" rtl="0" algn="l">
              <a:lnSpc>
                <a:spcPct val="115000"/>
              </a:lnSpc>
              <a:spcBef>
                <a:spcPts val="1000"/>
              </a:spcBef>
              <a:spcAft>
                <a:spcPts val="0"/>
              </a:spcAft>
              <a:buNone/>
            </a:pPr>
            <a:r>
              <a:rPr b="1" lang="en" sz="1000">
                <a:highlight>
                  <a:srgbClr val="FFFFFF"/>
                </a:highlight>
                <a:latin typeface="Roboto"/>
                <a:ea typeface="Roboto"/>
                <a:cs typeface="Roboto"/>
                <a:sym typeface="Roboto"/>
              </a:rPr>
              <a:t>Importing slides:</a:t>
            </a:r>
            <a:r>
              <a:rPr lang="en" sz="1000">
                <a:highlight>
                  <a:srgbClr val="FFFFFF"/>
                </a:highlight>
                <a:latin typeface="Roboto"/>
                <a:ea typeface="Roboto"/>
                <a:cs typeface="Roboto"/>
                <a:sym typeface="Roboto"/>
              </a:rPr>
              <a:t> Choose “Import slides” from the File drop </a:t>
            </a:r>
            <a:br>
              <a:rPr lang="en" sz="1000">
                <a:highlight>
                  <a:srgbClr val="FFFFFF"/>
                </a:highlight>
                <a:latin typeface="Roboto"/>
                <a:ea typeface="Roboto"/>
                <a:cs typeface="Roboto"/>
                <a:sym typeface="Roboto"/>
              </a:rPr>
            </a:br>
            <a:r>
              <a:rPr lang="en" sz="1000">
                <a:highlight>
                  <a:srgbClr val="FFFFFF"/>
                </a:highlight>
                <a:latin typeface="Roboto"/>
                <a:ea typeface="Roboto"/>
                <a:cs typeface="Roboto"/>
                <a:sym typeface="Roboto"/>
              </a:rPr>
              <a:t>down menu.</a:t>
            </a:r>
            <a:endParaRPr sz="1000">
              <a:highlight>
                <a:srgbClr val="FFFFFF"/>
              </a:highlight>
              <a:latin typeface="Roboto"/>
              <a:ea typeface="Roboto"/>
              <a:cs typeface="Roboto"/>
              <a:sym typeface="Roboto"/>
            </a:endParaRPr>
          </a:p>
          <a:p>
            <a:pPr indent="0" lvl="0" marL="0" rtl="0" algn="l">
              <a:lnSpc>
                <a:spcPct val="115000"/>
              </a:lnSpc>
              <a:spcBef>
                <a:spcPts val="1000"/>
              </a:spcBef>
              <a:spcAft>
                <a:spcPts val="0"/>
              </a:spcAft>
              <a:buNone/>
            </a:pPr>
            <a:r>
              <a:rPr b="1" lang="en" sz="1000">
                <a:highlight>
                  <a:srgbClr val="FFFFFF"/>
                </a:highlight>
                <a:latin typeface="Roboto"/>
                <a:ea typeface="Roboto"/>
                <a:cs typeface="Roboto"/>
                <a:sym typeface="Roboto"/>
              </a:rPr>
              <a:t>Apply the current deck theme to an imported slide:</a:t>
            </a:r>
            <a:r>
              <a:rPr lang="en" sz="1000">
                <a:highlight>
                  <a:srgbClr val="FFFFFF"/>
                </a:highlight>
                <a:latin typeface="Roboto"/>
                <a:ea typeface="Roboto"/>
                <a:cs typeface="Roboto"/>
                <a:sym typeface="Roboto"/>
              </a:rPr>
              <a:t> </a:t>
            </a:r>
            <a:br>
              <a:rPr lang="en" sz="1000">
                <a:highlight>
                  <a:srgbClr val="FFFFFF"/>
                </a:highlight>
                <a:latin typeface="Roboto"/>
                <a:ea typeface="Roboto"/>
                <a:cs typeface="Roboto"/>
                <a:sym typeface="Roboto"/>
              </a:rPr>
            </a:br>
            <a:r>
              <a:rPr lang="en" sz="1000">
                <a:latin typeface="Roboto"/>
                <a:ea typeface="Roboto"/>
                <a:cs typeface="Roboto"/>
                <a:sym typeface="Roboto"/>
              </a:rPr>
              <a:t>Choose “Change theme” from the Slide drop down menu. In </a:t>
            </a:r>
            <a:br>
              <a:rPr lang="en" sz="1000">
                <a:latin typeface="Roboto"/>
                <a:ea typeface="Roboto"/>
                <a:cs typeface="Roboto"/>
                <a:sym typeface="Roboto"/>
              </a:rPr>
            </a:br>
            <a:r>
              <a:rPr lang="en" sz="1000">
                <a:latin typeface="Roboto"/>
                <a:ea typeface="Roboto"/>
                <a:cs typeface="Roboto"/>
                <a:sym typeface="Roboto"/>
              </a:rPr>
              <a:t>the bottom right, click “Import theme” and select this template. </a:t>
            </a:r>
            <a:br>
              <a:rPr lang="en" sz="1000">
                <a:latin typeface="Roboto"/>
                <a:ea typeface="Roboto"/>
                <a:cs typeface="Roboto"/>
                <a:sym typeface="Roboto"/>
              </a:rPr>
            </a:br>
            <a:r>
              <a:rPr i="1" lang="en" sz="1000">
                <a:latin typeface="Roboto"/>
                <a:ea typeface="Roboto"/>
                <a:cs typeface="Roboto"/>
                <a:sym typeface="Roboto"/>
              </a:rPr>
              <a:t>Note: You may need to adjust some colors and fonts.</a:t>
            </a:r>
            <a:endParaRPr i="1" sz="1000">
              <a:latin typeface="Roboto"/>
              <a:ea typeface="Roboto"/>
              <a:cs typeface="Roboto"/>
              <a:sym typeface="Roboto"/>
            </a:endParaRPr>
          </a:p>
          <a:p>
            <a:pPr indent="0" lvl="0" marL="0" rtl="0" algn="l">
              <a:lnSpc>
                <a:spcPct val="115000"/>
              </a:lnSpc>
              <a:spcBef>
                <a:spcPts val="1000"/>
              </a:spcBef>
              <a:spcAft>
                <a:spcPts val="0"/>
              </a:spcAft>
              <a:buNone/>
            </a:pPr>
            <a:r>
              <a:rPr b="1" lang="en">
                <a:solidFill>
                  <a:srgbClr val="1E69D2"/>
                </a:solidFill>
                <a:latin typeface="Roboto"/>
                <a:ea typeface="Roboto"/>
                <a:cs typeface="Roboto"/>
                <a:sym typeface="Roboto"/>
              </a:rPr>
              <a:t>Formatting</a:t>
            </a:r>
            <a:endParaRPr>
              <a:solidFill>
                <a:srgbClr val="666666"/>
              </a:solidFill>
              <a:latin typeface="Roboto"/>
              <a:ea typeface="Roboto"/>
              <a:cs typeface="Roboto"/>
              <a:sym typeface="Roboto"/>
            </a:endParaRPr>
          </a:p>
          <a:p>
            <a:pPr indent="0" lvl="0" marL="0" rtl="0" algn="l">
              <a:lnSpc>
                <a:spcPct val="115000"/>
              </a:lnSpc>
              <a:spcBef>
                <a:spcPts val="0"/>
              </a:spcBef>
              <a:spcAft>
                <a:spcPts val="0"/>
              </a:spcAft>
              <a:buNone/>
            </a:pPr>
            <a:r>
              <a:rPr lang="en" sz="1000">
                <a:latin typeface="Roboto"/>
                <a:ea typeface="Roboto"/>
                <a:cs typeface="Roboto"/>
                <a:sym typeface="Roboto"/>
              </a:rPr>
              <a:t>Our fonts for Google applications are </a:t>
            </a:r>
            <a:r>
              <a:rPr b="1" lang="en" sz="1000">
                <a:latin typeface="Roboto"/>
                <a:ea typeface="Roboto"/>
                <a:cs typeface="Roboto"/>
                <a:sym typeface="Roboto"/>
              </a:rPr>
              <a:t>Roboto</a:t>
            </a:r>
            <a:r>
              <a:rPr lang="en" sz="1000">
                <a:latin typeface="Roboto"/>
                <a:ea typeface="Roboto"/>
                <a:cs typeface="Roboto"/>
                <a:sym typeface="Roboto"/>
              </a:rPr>
              <a:t> (for body text) </a:t>
            </a:r>
            <a:br>
              <a:rPr lang="en" sz="1000">
                <a:latin typeface="Roboto"/>
                <a:ea typeface="Roboto"/>
                <a:cs typeface="Roboto"/>
                <a:sym typeface="Roboto"/>
              </a:rPr>
            </a:br>
            <a:r>
              <a:rPr lang="en" sz="1000">
                <a:latin typeface="Roboto"/>
                <a:ea typeface="Roboto"/>
                <a:cs typeface="Roboto"/>
                <a:sym typeface="Roboto"/>
              </a:rPr>
              <a:t>and </a:t>
            </a:r>
            <a:r>
              <a:rPr b="1" lang="en" sz="1000">
                <a:latin typeface="Frank Ruhl Libre"/>
                <a:ea typeface="Frank Ruhl Libre"/>
                <a:cs typeface="Frank Ruhl Libre"/>
                <a:sym typeface="Frank Ruhl Libre"/>
              </a:rPr>
              <a:t>Frank Ruhl Libre</a:t>
            </a:r>
            <a:r>
              <a:rPr lang="en" sz="1000">
                <a:latin typeface="Roboto"/>
                <a:ea typeface="Roboto"/>
                <a:cs typeface="Roboto"/>
                <a:sym typeface="Roboto"/>
              </a:rPr>
              <a:t> (for headlines).</a:t>
            </a:r>
            <a:r>
              <a:rPr lang="en" sz="1000">
                <a:solidFill>
                  <a:srgbClr val="666666"/>
                </a:solidFill>
                <a:latin typeface="Roboto"/>
                <a:ea typeface="Roboto"/>
                <a:cs typeface="Roboto"/>
                <a:sym typeface="Roboto"/>
              </a:rPr>
              <a:t> </a:t>
            </a:r>
            <a:r>
              <a:rPr i="1" lang="en" sz="1000">
                <a:solidFill>
                  <a:srgbClr val="666666"/>
                </a:solidFill>
                <a:latin typeface="Roboto"/>
                <a:ea typeface="Roboto"/>
                <a:cs typeface="Roboto"/>
                <a:sym typeface="Roboto"/>
              </a:rPr>
              <a:t>Note: Body text should be no </a:t>
            </a:r>
            <a:br>
              <a:rPr i="1" lang="en" sz="1000">
                <a:solidFill>
                  <a:srgbClr val="666666"/>
                </a:solidFill>
                <a:latin typeface="Roboto"/>
                <a:ea typeface="Roboto"/>
                <a:cs typeface="Roboto"/>
                <a:sym typeface="Roboto"/>
              </a:rPr>
            </a:br>
            <a:r>
              <a:rPr i="1" lang="en" sz="1000">
                <a:solidFill>
                  <a:srgbClr val="666666"/>
                </a:solidFill>
                <a:latin typeface="Roboto"/>
                <a:ea typeface="Roboto"/>
                <a:cs typeface="Roboto"/>
                <a:sym typeface="Roboto"/>
              </a:rPr>
              <a:t>smaller than 10 pt.</a:t>
            </a:r>
            <a:endParaRPr i="1" sz="1000">
              <a:solidFill>
                <a:srgbClr val="666666"/>
              </a:solidFill>
              <a:latin typeface="Roboto"/>
              <a:ea typeface="Roboto"/>
              <a:cs typeface="Roboto"/>
              <a:sym typeface="Roboto"/>
            </a:endParaRPr>
          </a:p>
          <a:p>
            <a:pPr indent="0" lvl="0" marL="457200" rtl="0" algn="l">
              <a:lnSpc>
                <a:spcPct val="115000"/>
              </a:lnSpc>
              <a:spcBef>
                <a:spcPts val="1000"/>
              </a:spcBef>
              <a:spcAft>
                <a:spcPts val="0"/>
              </a:spcAft>
              <a:buNone/>
            </a:pPr>
            <a:r>
              <a:rPr lang="en" sz="1000">
                <a:latin typeface="Roboto"/>
                <a:ea typeface="Roboto"/>
                <a:cs typeface="Roboto"/>
                <a:sym typeface="Roboto"/>
              </a:rPr>
              <a:t>Ascension Medium Blue, Violet, Green and Gold should be used in text and graphics. Ascension Blue (dark blue) is </a:t>
            </a:r>
            <a:br>
              <a:rPr lang="en" sz="1000">
                <a:latin typeface="Roboto"/>
                <a:ea typeface="Roboto"/>
                <a:cs typeface="Roboto"/>
                <a:sym typeface="Roboto"/>
              </a:rPr>
            </a:br>
            <a:r>
              <a:rPr lang="en" sz="1000">
                <a:latin typeface="Roboto"/>
                <a:ea typeface="Roboto"/>
                <a:cs typeface="Roboto"/>
                <a:sym typeface="Roboto"/>
              </a:rPr>
              <a:t>only used in our logo and text in headlines.</a:t>
            </a:r>
            <a:r>
              <a:rPr lang="en" sz="1000">
                <a:solidFill>
                  <a:srgbClr val="666666"/>
                </a:solidFill>
                <a:latin typeface="Roboto"/>
                <a:ea typeface="Roboto"/>
                <a:cs typeface="Roboto"/>
                <a:sym typeface="Roboto"/>
              </a:rPr>
              <a:t> </a:t>
            </a:r>
            <a:r>
              <a:rPr i="1" lang="en" sz="1000">
                <a:solidFill>
                  <a:srgbClr val="666666"/>
                </a:solidFill>
                <a:latin typeface="Roboto"/>
                <a:ea typeface="Roboto"/>
                <a:cs typeface="Roboto"/>
                <a:sym typeface="Roboto"/>
              </a:rPr>
              <a:t>Note: Avoid </a:t>
            </a:r>
            <a:br>
              <a:rPr i="1" lang="en" sz="1000">
                <a:solidFill>
                  <a:srgbClr val="666666"/>
                </a:solidFill>
                <a:latin typeface="Roboto"/>
                <a:ea typeface="Roboto"/>
                <a:cs typeface="Roboto"/>
                <a:sym typeface="Roboto"/>
              </a:rPr>
            </a:br>
            <a:r>
              <a:rPr i="1" lang="en" sz="1000">
                <a:solidFill>
                  <a:srgbClr val="666666"/>
                </a:solidFill>
                <a:latin typeface="Roboto"/>
                <a:ea typeface="Roboto"/>
                <a:cs typeface="Roboto"/>
                <a:sym typeface="Roboto"/>
              </a:rPr>
              <a:t>using all colors in your slides. Tints of medium blue, violet, green and gold can be used for variation or additional colors.</a:t>
            </a:r>
            <a:endParaRPr i="1" sz="1000">
              <a:solidFill>
                <a:srgbClr val="666666"/>
              </a:solidFill>
              <a:latin typeface="Roboto"/>
              <a:ea typeface="Roboto"/>
              <a:cs typeface="Roboto"/>
              <a:sym typeface="Roboto"/>
            </a:endParaRPr>
          </a:p>
          <a:p>
            <a:pPr indent="0" lvl="0" marL="0" rtl="0" algn="l">
              <a:lnSpc>
                <a:spcPct val="115000"/>
              </a:lnSpc>
              <a:spcBef>
                <a:spcPts val="1000"/>
              </a:spcBef>
              <a:spcAft>
                <a:spcPts val="0"/>
              </a:spcAft>
              <a:buClr>
                <a:srgbClr val="000000"/>
              </a:buClr>
              <a:buSzPts val="1100"/>
              <a:buFont typeface="Arial"/>
              <a:buNone/>
            </a:pPr>
            <a:r>
              <a:t/>
            </a:r>
            <a:endParaRPr sz="1000">
              <a:solidFill>
                <a:srgbClr val="666666"/>
              </a:solidFill>
              <a:latin typeface="Roboto"/>
              <a:ea typeface="Roboto"/>
              <a:cs typeface="Roboto"/>
              <a:sym typeface="Roboto"/>
            </a:endParaRPr>
          </a:p>
        </p:txBody>
      </p:sp>
      <p:pic>
        <p:nvPicPr>
          <p:cNvPr id="201" name="Google Shape;201;p30"/>
          <p:cNvPicPr preferRelativeResize="0"/>
          <p:nvPr/>
        </p:nvPicPr>
        <p:blipFill>
          <a:blip r:embed="rId4">
            <a:alphaModFix/>
          </a:blip>
          <a:stretch>
            <a:fillRect/>
          </a:stretch>
        </p:blipFill>
        <p:spPr>
          <a:xfrm>
            <a:off x="4840314" y="3938124"/>
            <a:ext cx="486200" cy="521625"/>
          </a:xfrm>
          <a:prstGeom prst="rect">
            <a:avLst/>
          </a:prstGeom>
          <a:noFill/>
          <a:ln>
            <a:noFill/>
          </a:ln>
        </p:spPr>
      </p:pic>
      <p:cxnSp>
        <p:nvCxnSpPr>
          <p:cNvPr id="202" name="Google Shape;202;p30"/>
          <p:cNvCxnSpPr/>
          <p:nvPr/>
        </p:nvCxnSpPr>
        <p:spPr>
          <a:xfrm>
            <a:off x="4903175" y="3789570"/>
            <a:ext cx="3737700" cy="0"/>
          </a:xfrm>
          <a:prstGeom prst="straightConnector1">
            <a:avLst/>
          </a:prstGeom>
          <a:noFill/>
          <a:ln cap="flat" cmpd="sng" w="9525">
            <a:solidFill>
              <a:srgbClr val="1E69D2"/>
            </a:solidFill>
            <a:prstDash val="solid"/>
            <a:round/>
            <a:headEnd len="med" w="med" type="none"/>
            <a:tailEnd len="med" w="med" type="none"/>
          </a:ln>
        </p:spPr>
      </p:cxnSp>
      <p:sp>
        <p:nvSpPr>
          <p:cNvPr id="203" name="Google Shape;203;p30"/>
          <p:cNvSpPr txBox="1"/>
          <p:nvPr/>
        </p:nvSpPr>
        <p:spPr>
          <a:xfrm>
            <a:off x="5811957" y="183252"/>
            <a:ext cx="3097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CC0000"/>
                </a:solidFill>
                <a:latin typeface="Roboto"/>
                <a:ea typeface="Roboto"/>
                <a:cs typeface="Roboto"/>
                <a:sym typeface="Roboto"/>
              </a:rPr>
              <a:t>ATTENTION: Delete this slide before presenting.</a:t>
            </a:r>
            <a:endParaRPr b="1" sz="1000">
              <a:latin typeface="Roboto"/>
              <a:ea typeface="Roboto"/>
              <a:cs typeface="Roboto"/>
              <a:sym typeface="Roboto"/>
            </a:endParaRPr>
          </a:p>
        </p:txBody>
      </p:sp>
      <p:sp>
        <p:nvSpPr>
          <p:cNvPr id="204" name="Google Shape;204;p30"/>
          <p:cNvSpPr/>
          <p:nvPr/>
        </p:nvSpPr>
        <p:spPr>
          <a:xfrm>
            <a:off x="496400" y="3773825"/>
            <a:ext cx="297300" cy="122400"/>
          </a:xfrm>
          <a:prstGeom prst="rect">
            <a:avLst/>
          </a:prstGeom>
          <a:solidFill>
            <a:srgbClr val="1E69D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0"/>
          <p:cNvSpPr/>
          <p:nvPr/>
        </p:nvSpPr>
        <p:spPr>
          <a:xfrm>
            <a:off x="496400" y="3930952"/>
            <a:ext cx="297300" cy="122400"/>
          </a:xfrm>
          <a:prstGeom prst="rect">
            <a:avLst/>
          </a:prstGeom>
          <a:solidFill>
            <a:srgbClr val="B40F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0"/>
          <p:cNvSpPr/>
          <p:nvPr/>
        </p:nvSpPr>
        <p:spPr>
          <a:xfrm>
            <a:off x="496400" y="4088080"/>
            <a:ext cx="297300" cy="122400"/>
          </a:xfrm>
          <a:prstGeom prst="rect">
            <a:avLst/>
          </a:prstGeom>
          <a:solidFill>
            <a:srgbClr val="00A8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0"/>
          <p:cNvSpPr/>
          <p:nvPr/>
        </p:nvSpPr>
        <p:spPr>
          <a:xfrm>
            <a:off x="496400" y="4245207"/>
            <a:ext cx="297300" cy="122400"/>
          </a:xfrm>
          <a:prstGeom prst="rect">
            <a:avLst/>
          </a:prstGeom>
          <a:solidFill>
            <a:srgbClr val="FFB4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0"/>
          <p:cNvSpPr/>
          <p:nvPr/>
        </p:nvSpPr>
        <p:spPr>
          <a:xfrm>
            <a:off x="496400" y="4469340"/>
            <a:ext cx="297300" cy="122400"/>
          </a:xfrm>
          <a:prstGeom prst="rect">
            <a:avLst/>
          </a:prstGeom>
          <a:solidFill>
            <a:srgbClr val="1B42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648">
          <p15:clr>
            <a:srgbClr val="E46962"/>
          </p15:clr>
        </p15:guide>
      </p15:sldGuideLst>
    </p:ext>
  </p:extLs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Content -Blue">
  <p:cSld name="CUSTOM_2_2_2">
    <p:spTree>
      <p:nvGrpSpPr>
        <p:cNvPr id="209" name="Shape 209"/>
        <p:cNvGrpSpPr/>
        <p:nvPr/>
      </p:nvGrpSpPr>
      <p:grpSpPr>
        <a:xfrm>
          <a:off x="0" y="0"/>
          <a:ext cx="0" cy="0"/>
          <a:chOff x="0" y="0"/>
          <a:chExt cx="0" cy="0"/>
        </a:xfrm>
      </p:grpSpPr>
      <p:sp>
        <p:nvSpPr>
          <p:cNvPr id="210" name="Google Shape;210;p31"/>
          <p:cNvSpPr txBox="1"/>
          <p:nvPr>
            <p:ph type="title"/>
          </p:nvPr>
        </p:nvSpPr>
        <p:spPr>
          <a:xfrm>
            <a:off x="238125" y="114300"/>
            <a:ext cx="8651100" cy="476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1B4297"/>
              </a:buClr>
              <a:buSzPts val="2000"/>
              <a:buFont typeface="Frank Ruhl Libre"/>
              <a:buNone/>
              <a:defRPr b="1" sz="2000">
                <a:solidFill>
                  <a:srgbClr val="1B4297"/>
                </a:solidFill>
                <a:latin typeface="Frank Ruhl Libre"/>
                <a:ea typeface="Frank Ruhl Libre"/>
                <a:cs typeface="Frank Ruhl Libre"/>
                <a:sym typeface="Frank Ruhl Libr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1" name="Google Shape;211;p31"/>
          <p:cNvSpPr txBox="1"/>
          <p:nvPr/>
        </p:nvSpPr>
        <p:spPr>
          <a:xfrm>
            <a:off x="8354994" y="4704787"/>
            <a:ext cx="503100" cy="253800"/>
          </a:xfrm>
          <a:prstGeom prst="rect">
            <a:avLst/>
          </a:prstGeom>
          <a:noFill/>
          <a:ln>
            <a:noFill/>
          </a:ln>
        </p:spPr>
        <p:txBody>
          <a:bodyPr anchorCtr="0" anchor="t" bIns="34275" lIns="68575" spcFirstLastPara="1" rIns="68575" wrap="square" tIns="34275">
            <a:noAutofit/>
          </a:bodyPr>
          <a:lstStyle/>
          <a:p>
            <a:pPr indent="0" lvl="0" marL="0" marR="0" rtl="0" algn="r">
              <a:spcBef>
                <a:spcPts val="0"/>
              </a:spcBef>
              <a:spcAft>
                <a:spcPts val="0"/>
              </a:spcAft>
              <a:buNone/>
            </a:pPr>
            <a:fld id="{00000000-1234-1234-1234-123412341234}" type="slidenum">
              <a:rPr b="1" i="0" lang="en" sz="800" u="none" cap="none" strike="noStrike">
                <a:solidFill>
                  <a:schemeClr val="lt1"/>
                </a:solidFill>
                <a:latin typeface="Roboto"/>
                <a:ea typeface="Roboto"/>
                <a:cs typeface="Roboto"/>
                <a:sym typeface="Roboto"/>
              </a:rPr>
              <a:t>‹#›</a:t>
            </a:fld>
            <a:endParaRPr b="1" i="0" sz="1000" u="none" cap="none" strike="noStrike">
              <a:solidFill>
                <a:schemeClr val="lt1"/>
              </a:solidFill>
              <a:latin typeface="Roboto"/>
              <a:ea typeface="Roboto"/>
              <a:cs typeface="Roboto"/>
              <a:sym typeface="Roboto"/>
            </a:endParaRPr>
          </a:p>
        </p:txBody>
      </p:sp>
      <p:sp>
        <p:nvSpPr>
          <p:cNvPr id="212" name="Google Shape;212;p31"/>
          <p:cNvSpPr txBox="1"/>
          <p:nvPr>
            <p:ph idx="1" type="body"/>
          </p:nvPr>
        </p:nvSpPr>
        <p:spPr>
          <a:xfrm>
            <a:off x="466725" y="628650"/>
            <a:ext cx="8221200" cy="3105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Font typeface="Roboto"/>
              <a:buChar char="●"/>
              <a:defRPr>
                <a:latin typeface="Roboto"/>
                <a:ea typeface="Roboto"/>
                <a:cs typeface="Roboto"/>
                <a:sym typeface="Roboto"/>
              </a:defRPr>
            </a:lvl1pPr>
            <a:lvl2pPr indent="-317500" lvl="1" marL="914400">
              <a:spcBef>
                <a:spcPts val="0"/>
              </a:spcBef>
              <a:spcAft>
                <a:spcPts val="0"/>
              </a:spcAft>
              <a:buSzPts val="1400"/>
              <a:buFont typeface="Roboto"/>
              <a:buChar char="○"/>
              <a:defRPr>
                <a:latin typeface="Roboto"/>
                <a:ea typeface="Roboto"/>
                <a:cs typeface="Roboto"/>
                <a:sym typeface="Roboto"/>
              </a:defRPr>
            </a:lvl2pPr>
            <a:lvl3pPr indent="-317500" lvl="2" marL="1371600">
              <a:spcBef>
                <a:spcPts val="0"/>
              </a:spcBef>
              <a:spcAft>
                <a:spcPts val="0"/>
              </a:spcAft>
              <a:buSzPts val="1400"/>
              <a:buFont typeface="Roboto"/>
              <a:buChar char="■"/>
              <a:defRPr>
                <a:latin typeface="Roboto"/>
                <a:ea typeface="Roboto"/>
                <a:cs typeface="Roboto"/>
                <a:sym typeface="Roboto"/>
              </a:defRPr>
            </a:lvl3pPr>
            <a:lvl4pPr indent="-317500" lvl="3" marL="1828800">
              <a:spcBef>
                <a:spcPts val="0"/>
              </a:spcBef>
              <a:spcAft>
                <a:spcPts val="0"/>
              </a:spcAft>
              <a:buSzPts val="1400"/>
              <a:buFont typeface="Roboto"/>
              <a:buChar char="●"/>
              <a:defRPr>
                <a:latin typeface="Roboto"/>
                <a:ea typeface="Roboto"/>
                <a:cs typeface="Roboto"/>
                <a:sym typeface="Roboto"/>
              </a:defRPr>
            </a:lvl4pPr>
            <a:lvl5pPr indent="-317500" lvl="4" marL="2286000">
              <a:spcBef>
                <a:spcPts val="0"/>
              </a:spcBef>
              <a:spcAft>
                <a:spcPts val="0"/>
              </a:spcAft>
              <a:buSzPts val="1400"/>
              <a:buFont typeface="Roboto"/>
              <a:buChar char="○"/>
              <a:defRPr>
                <a:latin typeface="Roboto"/>
                <a:ea typeface="Roboto"/>
                <a:cs typeface="Roboto"/>
                <a:sym typeface="Roboto"/>
              </a:defRPr>
            </a:lvl5pPr>
            <a:lvl6pPr indent="-317500" lvl="5" marL="2743200">
              <a:spcBef>
                <a:spcPts val="0"/>
              </a:spcBef>
              <a:spcAft>
                <a:spcPts val="0"/>
              </a:spcAft>
              <a:buSzPts val="1400"/>
              <a:buFont typeface="Roboto"/>
              <a:buChar char="■"/>
              <a:defRPr>
                <a:latin typeface="Roboto"/>
                <a:ea typeface="Roboto"/>
                <a:cs typeface="Roboto"/>
                <a:sym typeface="Roboto"/>
              </a:defRPr>
            </a:lvl6pPr>
            <a:lvl7pPr indent="-317500" lvl="6" marL="3200400">
              <a:spcBef>
                <a:spcPts val="0"/>
              </a:spcBef>
              <a:spcAft>
                <a:spcPts val="0"/>
              </a:spcAft>
              <a:buSzPts val="1400"/>
              <a:buFont typeface="Roboto"/>
              <a:buChar char="●"/>
              <a:defRPr>
                <a:latin typeface="Roboto"/>
                <a:ea typeface="Roboto"/>
                <a:cs typeface="Roboto"/>
                <a:sym typeface="Roboto"/>
              </a:defRPr>
            </a:lvl7pPr>
            <a:lvl8pPr indent="-317500" lvl="7" marL="3657600">
              <a:spcBef>
                <a:spcPts val="0"/>
              </a:spcBef>
              <a:spcAft>
                <a:spcPts val="0"/>
              </a:spcAft>
              <a:buSzPts val="1400"/>
              <a:buFont typeface="Roboto"/>
              <a:buChar char="○"/>
              <a:defRPr>
                <a:latin typeface="Roboto"/>
                <a:ea typeface="Roboto"/>
                <a:cs typeface="Roboto"/>
                <a:sym typeface="Roboto"/>
              </a:defRPr>
            </a:lvl8pPr>
            <a:lvl9pPr indent="-317500" lvl="8" marL="4114800">
              <a:spcBef>
                <a:spcPts val="0"/>
              </a:spcBef>
              <a:spcAft>
                <a:spcPts val="0"/>
              </a:spcAft>
              <a:buSzPts val="1400"/>
              <a:buFont typeface="Roboto"/>
              <a:buChar char="■"/>
              <a:defRPr>
                <a:latin typeface="Roboto"/>
                <a:ea typeface="Roboto"/>
                <a:cs typeface="Roboto"/>
                <a:sym typeface="Roboto"/>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theme" Target="../theme/theme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transition spd="slow">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txBox="1"/>
          <p:nvPr>
            <p:ph idx="3" type="body"/>
          </p:nvPr>
        </p:nvSpPr>
        <p:spPr>
          <a:xfrm>
            <a:off x="248750" y="602375"/>
            <a:ext cx="4141200" cy="387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i="1" lang="en" sz="1200">
                <a:solidFill>
                  <a:schemeClr val="dk1"/>
                </a:solidFill>
              </a:rPr>
              <a:t>Today, we begin Mission Month with this year’s theme of “Serve Boldly”</a:t>
            </a:r>
            <a:endParaRPr b="1" i="1"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i="1" sz="600">
              <a:solidFill>
                <a:schemeClr val="dk1"/>
              </a:solidFill>
            </a:endParaRPr>
          </a:p>
          <a:p>
            <a:pPr indent="0" lvl="0" marL="0" rtl="0" algn="l">
              <a:lnSpc>
                <a:spcPct val="115000"/>
              </a:lnSpc>
              <a:spcBef>
                <a:spcPts val="0"/>
              </a:spcBef>
              <a:spcAft>
                <a:spcPts val="0"/>
              </a:spcAft>
              <a:buNone/>
            </a:pPr>
            <a:r>
              <a:rPr lang="en" sz="1050">
                <a:solidFill>
                  <a:schemeClr val="dk1"/>
                </a:solidFill>
              </a:rPr>
              <a:t>This October, we are celebrating Mission Month where we invite all associates to pause and reconnect with the purpose behind our work. When Ascension came together in November of 1999, our historic sponsors crafted a</a:t>
            </a:r>
            <a:r>
              <a:rPr b="1" lang="en" sz="1050">
                <a:solidFill>
                  <a:schemeClr val="dk1"/>
                </a:solidFill>
              </a:rPr>
              <a:t> </a:t>
            </a:r>
            <a:r>
              <a:rPr b="1" i="1" lang="en" sz="1050">
                <a:solidFill>
                  <a:schemeClr val="dk1"/>
                </a:solidFill>
              </a:rPr>
              <a:t>bold</a:t>
            </a:r>
            <a:r>
              <a:rPr lang="en" sz="1050">
                <a:solidFill>
                  <a:schemeClr val="dk1"/>
                </a:solidFill>
              </a:rPr>
              <a:t> Mission statement that still reverberates today through our shared work. Let’s take a moment to re-visit our Mission:</a:t>
            </a:r>
            <a:endParaRPr sz="1050">
              <a:solidFill>
                <a:schemeClr val="dk1"/>
              </a:solidFill>
            </a:endParaRPr>
          </a:p>
          <a:p>
            <a:pPr indent="0" lvl="0" marL="0" rtl="0" algn="l">
              <a:lnSpc>
                <a:spcPct val="115000"/>
              </a:lnSpc>
              <a:spcBef>
                <a:spcPts val="0"/>
              </a:spcBef>
              <a:spcAft>
                <a:spcPts val="0"/>
              </a:spcAft>
              <a:buNone/>
            </a:pPr>
            <a:r>
              <a:t/>
            </a:r>
            <a:endParaRPr sz="850">
              <a:solidFill>
                <a:schemeClr val="dk1"/>
              </a:solidFill>
            </a:endParaRPr>
          </a:p>
          <a:p>
            <a:pPr indent="0" lvl="0" marL="0" rtl="0" algn="l">
              <a:lnSpc>
                <a:spcPct val="115000"/>
              </a:lnSpc>
              <a:spcBef>
                <a:spcPts val="0"/>
              </a:spcBef>
              <a:spcAft>
                <a:spcPts val="0"/>
              </a:spcAft>
              <a:buNone/>
            </a:pPr>
            <a:r>
              <a:rPr i="1" lang="en" sz="1050">
                <a:solidFill>
                  <a:schemeClr val="dk1"/>
                </a:solidFill>
              </a:rPr>
              <a:t>Rooted in the loving ministry of Jesus as healer, we commit ourselves to serving all persons with special attention to those who are poor and vulnerable. Our Catholic health ministry is dedicated to spiritually centered, holistic care which sustains and improves the health of individuals and communities. We are advocates for a compassionate and just society through our actions and our words. </a:t>
            </a:r>
            <a:endParaRPr i="1" sz="1050">
              <a:solidFill>
                <a:schemeClr val="dk1"/>
              </a:solidFill>
            </a:endParaRPr>
          </a:p>
          <a:p>
            <a:pPr indent="0" lvl="0" marL="0" rtl="0" algn="l">
              <a:lnSpc>
                <a:spcPct val="115000"/>
              </a:lnSpc>
              <a:spcBef>
                <a:spcPts val="0"/>
              </a:spcBef>
              <a:spcAft>
                <a:spcPts val="0"/>
              </a:spcAft>
              <a:buNone/>
            </a:pPr>
            <a:r>
              <a:t/>
            </a:r>
            <a:endParaRPr sz="850">
              <a:solidFill>
                <a:schemeClr val="dk1"/>
              </a:solidFill>
            </a:endParaRPr>
          </a:p>
          <a:p>
            <a:pPr indent="0" lvl="0" marL="0" rtl="0" algn="l">
              <a:lnSpc>
                <a:spcPct val="115000"/>
              </a:lnSpc>
              <a:spcBef>
                <a:spcPts val="0"/>
              </a:spcBef>
              <a:spcAft>
                <a:spcPts val="0"/>
              </a:spcAft>
              <a:buNone/>
            </a:pPr>
            <a:r>
              <a:rPr lang="en" sz="1050">
                <a:solidFill>
                  <a:schemeClr val="dk1"/>
                </a:solidFill>
              </a:rPr>
              <a:t>These three sentences are a call for all associates to open our eyes to the profound impact of our collective ministry. For the entire month of October, we invite you to celebrate Mission Month as we </a:t>
            </a:r>
            <a:r>
              <a:rPr b="1" i="1" lang="en" sz="1050">
                <a:solidFill>
                  <a:schemeClr val="dk1"/>
                </a:solidFill>
              </a:rPr>
              <a:t>Serve Boldly </a:t>
            </a:r>
            <a:r>
              <a:rPr lang="en" sz="1050">
                <a:solidFill>
                  <a:schemeClr val="dk1"/>
                </a:solidFill>
              </a:rPr>
              <a:t>together and put these words into action.</a:t>
            </a:r>
            <a:endParaRPr sz="1050">
              <a:solidFill>
                <a:schemeClr val="dk1"/>
              </a:solidFill>
            </a:endParaRPr>
          </a:p>
          <a:p>
            <a:pPr indent="0" lvl="0" marL="0" rtl="0" algn="l">
              <a:lnSpc>
                <a:spcPct val="115000"/>
              </a:lnSpc>
              <a:spcBef>
                <a:spcPts val="0"/>
              </a:spcBef>
              <a:spcAft>
                <a:spcPts val="0"/>
              </a:spcAft>
              <a:buNone/>
            </a:pPr>
            <a:r>
              <a:t/>
            </a:r>
            <a:endParaRPr sz="1050">
              <a:solidFill>
                <a:schemeClr val="dk1"/>
              </a:solidFill>
            </a:endParaRPr>
          </a:p>
          <a:p>
            <a:pPr indent="0" lvl="0" marL="0" rtl="0" algn="l">
              <a:spcBef>
                <a:spcPts val="0"/>
              </a:spcBef>
              <a:spcAft>
                <a:spcPts val="0"/>
              </a:spcAft>
              <a:buNone/>
            </a:pPr>
            <a:r>
              <a:t/>
            </a:r>
            <a:endParaRPr sz="800"/>
          </a:p>
          <a:p>
            <a:pPr indent="0" lvl="0" marL="0" rtl="0" algn="l">
              <a:lnSpc>
                <a:spcPct val="115000"/>
              </a:lnSpc>
              <a:spcBef>
                <a:spcPts val="0"/>
              </a:spcBef>
              <a:spcAft>
                <a:spcPts val="0"/>
              </a:spcAft>
              <a:buNone/>
            </a:pPr>
            <a:r>
              <a:t/>
            </a:r>
            <a:endParaRPr sz="1050"/>
          </a:p>
        </p:txBody>
      </p:sp>
      <p:sp>
        <p:nvSpPr>
          <p:cNvPr id="218" name="Google Shape;218;p32"/>
          <p:cNvSpPr txBox="1"/>
          <p:nvPr/>
        </p:nvSpPr>
        <p:spPr>
          <a:xfrm>
            <a:off x="8632075" y="4700625"/>
            <a:ext cx="271800" cy="217800"/>
          </a:xfrm>
          <a:prstGeom prst="rect">
            <a:avLst/>
          </a:prstGeom>
          <a:solidFill>
            <a:srgbClr val="B40F8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2"/>
          <p:cNvSpPr txBox="1"/>
          <p:nvPr/>
        </p:nvSpPr>
        <p:spPr>
          <a:xfrm>
            <a:off x="4537475" y="0"/>
            <a:ext cx="4606500" cy="5143500"/>
          </a:xfrm>
          <a:prstGeom prst="rect">
            <a:avLst/>
          </a:prstGeom>
          <a:solidFill>
            <a:srgbClr val="B40F8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2"/>
          <p:cNvSpPr txBox="1"/>
          <p:nvPr>
            <p:ph type="title"/>
          </p:nvPr>
        </p:nvSpPr>
        <p:spPr>
          <a:xfrm>
            <a:off x="218600" y="134271"/>
            <a:ext cx="4201500" cy="503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t>Mission Month 2026</a:t>
            </a:r>
            <a:endParaRPr sz="1800"/>
          </a:p>
        </p:txBody>
      </p:sp>
      <p:sp>
        <p:nvSpPr>
          <p:cNvPr id="221" name="Google Shape;221;p32"/>
          <p:cNvSpPr txBox="1"/>
          <p:nvPr/>
        </p:nvSpPr>
        <p:spPr>
          <a:xfrm>
            <a:off x="2742700" y="4657875"/>
            <a:ext cx="1499700" cy="30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800">
              <a:solidFill>
                <a:schemeClr val="dk1"/>
              </a:solidFill>
            </a:endParaRPr>
          </a:p>
        </p:txBody>
      </p:sp>
      <p:sp>
        <p:nvSpPr>
          <p:cNvPr id="222" name="Google Shape;222;p32"/>
          <p:cNvSpPr txBox="1"/>
          <p:nvPr>
            <p:ph idx="1" type="body"/>
          </p:nvPr>
        </p:nvSpPr>
        <p:spPr>
          <a:xfrm>
            <a:off x="4770125" y="2491000"/>
            <a:ext cx="4141200" cy="20577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57150" marR="16751" rtl="0" algn="l">
              <a:lnSpc>
                <a:spcPct val="115000"/>
              </a:lnSpc>
              <a:spcBef>
                <a:spcPts val="0"/>
              </a:spcBef>
              <a:spcAft>
                <a:spcPts val="0"/>
              </a:spcAft>
              <a:buClr>
                <a:schemeClr val="dk1"/>
              </a:buClr>
              <a:buSzPts val="1100"/>
              <a:buFont typeface="Arial"/>
              <a:buNone/>
            </a:pPr>
            <a:r>
              <a:rPr b="0" lang="en" sz="1100">
                <a:latin typeface="Roboto Black"/>
                <a:ea typeface="Roboto Black"/>
                <a:cs typeface="Roboto Black"/>
                <a:sym typeface="Roboto Black"/>
              </a:rPr>
              <a:t>For reflection and discussion: </a:t>
            </a:r>
            <a:r>
              <a:rPr b="0" lang="en" sz="1100"/>
              <a:t>Which word or phrase from our Mission are you most drawn to today?</a:t>
            </a:r>
            <a:endParaRPr b="0" sz="1100"/>
          </a:p>
          <a:p>
            <a:pPr indent="0" lvl="0" marL="57150" marR="16751" rtl="0" algn="l">
              <a:lnSpc>
                <a:spcPct val="115000"/>
              </a:lnSpc>
              <a:spcBef>
                <a:spcPts val="0"/>
              </a:spcBef>
              <a:spcAft>
                <a:spcPts val="0"/>
              </a:spcAft>
              <a:buClr>
                <a:schemeClr val="dk1"/>
              </a:buClr>
              <a:buSzPts val="1100"/>
              <a:buFont typeface="Arial"/>
              <a:buNone/>
            </a:pPr>
            <a:r>
              <a:t/>
            </a:r>
            <a:endParaRPr b="0" sz="1100">
              <a:latin typeface="Roboto Black"/>
              <a:ea typeface="Roboto Black"/>
              <a:cs typeface="Roboto Black"/>
              <a:sym typeface="Roboto Black"/>
            </a:endParaRPr>
          </a:p>
          <a:p>
            <a:pPr indent="0" lvl="0" marL="57150" marR="16751" rtl="0" algn="l">
              <a:lnSpc>
                <a:spcPct val="115000"/>
              </a:lnSpc>
              <a:spcBef>
                <a:spcPts val="0"/>
              </a:spcBef>
              <a:spcAft>
                <a:spcPts val="0"/>
              </a:spcAft>
              <a:buClr>
                <a:schemeClr val="dk1"/>
              </a:buClr>
              <a:buSzPts val="1100"/>
              <a:buFont typeface="Arial"/>
              <a:buNone/>
            </a:pPr>
            <a:r>
              <a:rPr b="0" lang="en" sz="1100">
                <a:latin typeface="Roboto Black"/>
                <a:ea typeface="Roboto Black"/>
                <a:cs typeface="Roboto Black"/>
                <a:sym typeface="Roboto Black"/>
              </a:rPr>
              <a:t>Call to action: </a:t>
            </a:r>
            <a:r>
              <a:rPr b="0" lang="en" sz="1100"/>
              <a:t>Look for one opportunity today to </a:t>
            </a:r>
            <a:r>
              <a:rPr b="0" i="1" lang="en" sz="1100">
                <a:latin typeface="Roboto Black"/>
                <a:ea typeface="Roboto Black"/>
                <a:cs typeface="Roboto Black"/>
                <a:sym typeface="Roboto Black"/>
              </a:rPr>
              <a:t>Serve Boldly</a:t>
            </a:r>
            <a:r>
              <a:rPr b="0" lang="en" sz="1100"/>
              <a:t> by making the word or phrase you chose a reality.</a:t>
            </a:r>
            <a:endParaRPr b="0" sz="1100"/>
          </a:p>
          <a:p>
            <a:pPr indent="0" lvl="0" marL="57150" marR="16751" rtl="0" algn="l">
              <a:lnSpc>
                <a:spcPct val="115000"/>
              </a:lnSpc>
              <a:spcBef>
                <a:spcPts val="0"/>
              </a:spcBef>
              <a:spcAft>
                <a:spcPts val="0"/>
              </a:spcAft>
              <a:buClr>
                <a:schemeClr val="dk1"/>
              </a:buClr>
              <a:buSzPts val="1100"/>
              <a:buFont typeface="Arial"/>
              <a:buNone/>
            </a:pPr>
            <a:r>
              <a:t/>
            </a:r>
            <a:endParaRPr b="0" sz="1100">
              <a:latin typeface="Roboto Black"/>
              <a:ea typeface="Roboto Black"/>
              <a:cs typeface="Roboto Black"/>
              <a:sym typeface="Roboto Black"/>
            </a:endParaRPr>
          </a:p>
          <a:p>
            <a:pPr indent="0" lvl="0" marL="57150" marR="16751" rtl="0" algn="l">
              <a:lnSpc>
                <a:spcPct val="115000"/>
              </a:lnSpc>
              <a:spcBef>
                <a:spcPts val="0"/>
              </a:spcBef>
              <a:spcAft>
                <a:spcPts val="0"/>
              </a:spcAft>
              <a:buClr>
                <a:schemeClr val="dk1"/>
              </a:buClr>
              <a:buSzPts val="1100"/>
              <a:buFont typeface="Arial"/>
              <a:buNone/>
            </a:pPr>
            <a:r>
              <a:rPr b="0" lang="en" sz="1100">
                <a:latin typeface="Roboto Black"/>
                <a:ea typeface="Roboto Black"/>
                <a:cs typeface="Roboto Black"/>
                <a:sym typeface="Roboto Black"/>
              </a:rPr>
              <a:t>Prayer: </a:t>
            </a:r>
            <a:r>
              <a:rPr b="0" lang="en" sz="1100"/>
              <a:t>God of compassion, open our eyes to see those around us more clearly. Increase our boldness as we seek to live out our shared Mission. Encourage us to pause and notice the impact of Your work through our ministry each day. Amen.</a:t>
            </a:r>
            <a:endParaRPr b="0" sz="1100"/>
          </a:p>
          <a:p>
            <a:pPr indent="0" lvl="0" marL="57150" marR="16751" rtl="0" algn="l">
              <a:lnSpc>
                <a:spcPct val="115000"/>
              </a:lnSpc>
              <a:spcBef>
                <a:spcPts val="0"/>
              </a:spcBef>
              <a:spcAft>
                <a:spcPts val="0"/>
              </a:spcAft>
              <a:buClr>
                <a:schemeClr val="dk1"/>
              </a:buClr>
              <a:buSzPts val="1100"/>
              <a:buFont typeface="Arial"/>
              <a:buNone/>
            </a:pPr>
            <a:r>
              <a:t/>
            </a:r>
            <a:endParaRPr b="0" sz="1100">
              <a:latin typeface="Roboto Black"/>
              <a:ea typeface="Roboto Black"/>
              <a:cs typeface="Roboto Black"/>
              <a:sym typeface="Roboto Black"/>
            </a:endParaRPr>
          </a:p>
        </p:txBody>
      </p:sp>
      <p:pic>
        <p:nvPicPr>
          <p:cNvPr id="223" name="Google Shape;223;p32" title="Kudoboard background.png"/>
          <p:cNvPicPr preferRelativeResize="0"/>
          <p:nvPr/>
        </p:nvPicPr>
        <p:blipFill rotWithShape="1">
          <a:blip r:embed="rId3">
            <a:alphaModFix/>
          </a:blip>
          <a:srcRect b="0" l="0" r="0" t="0"/>
          <a:stretch/>
        </p:blipFill>
        <p:spPr>
          <a:xfrm>
            <a:off x="4770125" y="134275"/>
            <a:ext cx="4141199" cy="2223498"/>
          </a:xfrm>
          <a:prstGeom prst="rect">
            <a:avLst/>
          </a:prstGeom>
          <a:noFill/>
          <a:ln>
            <a:noFill/>
          </a:ln>
        </p:spPr>
      </p:pic>
      <p:pic>
        <p:nvPicPr>
          <p:cNvPr id="224" name="Google Shape;224;p32" title="Serve Boldly mark-final2.png"/>
          <p:cNvPicPr preferRelativeResize="0"/>
          <p:nvPr/>
        </p:nvPicPr>
        <p:blipFill rotWithShape="1">
          <a:blip r:embed="rId4">
            <a:alphaModFix/>
          </a:blip>
          <a:srcRect b="28239" l="24540" r="23828" t="7597"/>
          <a:stretch/>
        </p:blipFill>
        <p:spPr>
          <a:xfrm>
            <a:off x="5722388" y="261325"/>
            <a:ext cx="2236677" cy="19693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6:9 Ascension deck 1_Viole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DBE7FA"/>
      </a:accent5>
      <a:accent6>
        <a:srgbClr val="EEFF41"/>
      </a:accent6>
      <a:hlink>
        <a:srgbClr val="1E69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