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A9819-5E80-45C0-AE00-882F1B6BD8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015785-C2ED-445A-A741-CD20F728E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B95B7-5857-4864-804C-11EA688E9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A5A5D-E005-4F75-8873-E83F78E85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61214-2A85-4E15-B235-20AB75D0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02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C696D-500A-4212-A0E9-891132C37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06ABF2-202E-432B-8FFB-2FCEFE300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3E284-E400-4837-88AE-9782B3460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E28DD-0477-4678-8187-EB11A9E72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A3989-060A-4F7B-A273-7ABD34AE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49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0489F2-1589-4ADA-A794-29CC752D3F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94DCDB-1075-47F6-B855-B2BCD1166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95242-E6DF-471F-90A8-7ABAED501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2CDE1-F696-45EC-83E9-A5704514C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A76F3-9150-4CC1-AEC4-8E41E7224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D7DF1-34FE-4C27-8412-1854D0D3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0B56-3E02-49A3-AB1F-E5B0BCB81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F93E7-C9A4-433A-80A0-F907FD6A8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5EC26-CD65-4C5C-BDA0-447D15FF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CFA65-EC43-466D-831E-0A30C6775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4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8A29B-408E-4DC2-87FD-76A84DC07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A5ED3-3645-4E9C-9AD3-9B7F384FA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A1388-E787-4B74-A57F-29D7484E6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51183-0BA6-4F3F-9213-25D38A4CA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22CFE-7BC0-40DC-A2CF-C14035BE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0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BA727-337C-4EDD-B747-059CD5EC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25CA2-6535-4CFC-ADEA-FDE58FB37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CA0F5-1B8F-4378-99D3-71A74DB2E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48694-3A94-44D5-B32B-C9F71F99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9976A-7AE5-47EF-8247-1BE22052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E641F-2C98-41E4-8208-37CE8EF81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1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15626-4D11-45E3-86FB-9E6EDD38F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99BC7-C8FA-455C-80E6-A580A0B26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917A54-ACBB-4C90-AB36-9920153C57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B895DE-8A45-46EC-B846-35191BD61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327AD0-99F7-445C-93C6-0DA9D4123C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B9D3A-4161-4DDE-A0F5-4228B01AF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2D1CAE-5307-4920-8ED1-044A2FD48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A8E9A5-1D74-4023-BCBB-84D45D61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4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F4DEE-1F9B-45E6-B578-094C98FA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B169B1-BCF3-4B59-BB0A-779F445B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94BC5C-6949-4DEA-9338-B9CA3B3DF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31880E-2CA5-4330-826F-FE3B71FE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4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5C3A3D-E69A-4BCB-800D-34F2B2432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A0D6EA-FAA9-40D6-8156-BCF7AD3B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BC789-19D0-4093-8D48-2F49DB7B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0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81B9D-E2AE-4843-A6C1-20D87F2EE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26003-40EC-426A-B6DE-5EF5990BF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E65455-3D8E-4D37-8930-3005AE88D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DABC6-6AD5-465B-B64B-338AEC63F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91F69-7866-4189-A581-9E52BDA3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8E26A-0FEA-4195-BF10-58E1F87D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9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4845C-2953-4BCB-BCC9-D837F4CEF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A97FD2-371D-4B4B-A1AF-330B81DED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52AA8-F728-4008-BBB2-A536472A8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BAA53-0B0C-4D37-80DF-2EC967610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66D35-493F-41CB-A815-ACF9EA344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82827-23AF-482F-9A74-36501359F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46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1BA943-7A6F-4A4F-8FDC-998FDA718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5E58C-FD3C-48BD-B07D-B76C29A12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5499A-A71E-4F76-A50F-5D3ADFC0A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8E128-BF5C-4548-90F5-87438915C9C6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73882-4246-4EEF-B2E7-D712530D2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F0BCA-79DB-4CC7-BF6E-E451E3119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2AA7D-4BA0-457A-AD0F-879D42B48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C68E88-3D4B-41A5-992B-2470287D0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033" y="853539"/>
            <a:ext cx="6451932" cy="377209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BA43AE-098C-4A0F-9B4E-7A6BF83C7110}"/>
              </a:ext>
            </a:extLst>
          </p:cNvPr>
          <p:cNvSpPr txBox="1"/>
          <p:nvPr/>
        </p:nvSpPr>
        <p:spPr>
          <a:xfrm>
            <a:off x="277792" y="0"/>
            <a:ext cx="6354502" cy="370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add your notes/feedback here and send back to 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B7B25F-0162-45FF-A86B-CCC26BEC24A9}"/>
              </a:ext>
            </a:extLst>
          </p:cNvPr>
          <p:cNvSpPr txBox="1"/>
          <p:nvPr/>
        </p:nvSpPr>
        <p:spPr>
          <a:xfrm>
            <a:off x="277791" y="0"/>
            <a:ext cx="11759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add your notes/feedback here and send back to me (I need you to verify (or provide the correct version) ALL of the verbiage/terminology, titles, directions, description, window screens (touchpoints?))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1DD1D2F-96EC-4778-B761-A67A344083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383" y="5384724"/>
            <a:ext cx="8433233" cy="14732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D53A4B6-C24F-45F0-9262-C8E73D6EF617}"/>
              </a:ext>
            </a:extLst>
          </p:cNvPr>
          <p:cNvSpPr txBox="1"/>
          <p:nvPr/>
        </p:nvSpPr>
        <p:spPr>
          <a:xfrm>
            <a:off x="1059083" y="5015392"/>
            <a:ext cx="4791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order of the window drag sequence</a:t>
            </a:r>
          </a:p>
        </p:txBody>
      </p:sp>
    </p:spTree>
    <p:extLst>
      <p:ext uri="{BB962C8B-B14F-4D97-AF65-F5344CB8AC3E}">
        <p14:creationId xmlns:p14="http://schemas.microsoft.com/office/powerpoint/2010/main" val="2838094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B0C8EE-A780-4FAB-BE94-78FE8195A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859" y="1542953"/>
            <a:ext cx="6458282" cy="37720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B03AA0-FAE3-412C-853F-2AA5A6D3A8B8}"/>
              </a:ext>
            </a:extLst>
          </p:cNvPr>
          <p:cNvSpPr txBox="1"/>
          <p:nvPr/>
        </p:nvSpPr>
        <p:spPr>
          <a:xfrm>
            <a:off x="277791" y="0"/>
            <a:ext cx="117598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add your notes/feedback here and send back to me (I need you to verify (or provide the correct version) ALL of the verbiage/terminology, titles, directions, description, window screens (touchpoints?), and calendar dates)</a:t>
            </a:r>
          </a:p>
        </p:txBody>
      </p:sp>
    </p:spTree>
    <p:extLst>
      <p:ext uri="{BB962C8B-B14F-4D97-AF65-F5344CB8AC3E}">
        <p14:creationId xmlns:p14="http://schemas.microsoft.com/office/powerpoint/2010/main" val="3958861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B03AA0-FAE3-412C-853F-2AA5A6D3A8B8}"/>
              </a:ext>
            </a:extLst>
          </p:cNvPr>
          <p:cNvSpPr txBox="1"/>
          <p:nvPr/>
        </p:nvSpPr>
        <p:spPr>
          <a:xfrm>
            <a:off x="277791" y="0"/>
            <a:ext cx="117598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These are the dates I’m using for each window (touchpoint):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351FE1-DAD8-48A8-A80E-0AC6515AA0D0}"/>
              </a:ext>
            </a:extLst>
          </p:cNvPr>
          <p:cNvSpPr txBox="1"/>
          <p:nvPr/>
        </p:nvSpPr>
        <p:spPr>
          <a:xfrm>
            <a:off x="154330" y="369332"/>
            <a:ext cx="1188334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1PCG (Primary Caregiver) Enrolls</a:t>
            </a:r>
            <a:r>
              <a:rPr lang="en-US" dirty="0"/>
              <a:t> –</a:t>
            </a:r>
            <a:r>
              <a:rPr lang="en-US" dirty="0">
                <a:highlight>
                  <a:srgbClr val="00FFFF"/>
                </a:highlight>
              </a:rPr>
              <a:t>1</a:t>
            </a:r>
            <a:r>
              <a:rPr lang="en-US" dirty="0"/>
              <a:t>  Facilitator Says: PCG enrolls 7/5, please place this on the timeline where you think it goes. </a:t>
            </a:r>
            <a:r>
              <a:rPr lang="en-US" u="sng" dirty="0"/>
              <a:t>(It goes on July 5</a:t>
            </a:r>
            <a:r>
              <a:rPr lang="en-US" u="sng" baseline="30000" dirty="0"/>
              <a:t>th</a:t>
            </a:r>
            <a:r>
              <a:rPr lang="en-US" u="sng" dirty="0"/>
              <a:t>) </a:t>
            </a:r>
            <a:r>
              <a:rPr lang="en-US" u="sng" dirty="0">
                <a:highlight>
                  <a:srgbClr val="00FF00"/>
                </a:highlight>
              </a:rPr>
              <a:t>(It goes on Mar 5</a:t>
            </a:r>
            <a:r>
              <a:rPr lang="en-US" u="sng" baseline="30000" dirty="0">
                <a:highlight>
                  <a:srgbClr val="00FF00"/>
                </a:highlight>
              </a:rPr>
              <a:t>th</a:t>
            </a:r>
            <a:r>
              <a:rPr lang="en-US" u="sng" dirty="0">
                <a:highlight>
                  <a:srgbClr val="00FF00"/>
                </a:highlight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2TC (Target Child) Enrolls – </a:t>
            </a:r>
            <a:r>
              <a:rPr lang="en-US" dirty="0">
                <a:highlight>
                  <a:srgbClr val="00FFFF"/>
                </a:highlight>
              </a:rPr>
              <a:t>2</a:t>
            </a:r>
            <a:r>
              <a:rPr lang="en-US" dirty="0"/>
              <a:t> Facilitator Says: Please place this where you think it should go on the timeline. (It goes on July 5th) </a:t>
            </a:r>
            <a:r>
              <a:rPr lang="en-US" dirty="0">
                <a:highlight>
                  <a:srgbClr val="00FF00"/>
                </a:highlight>
              </a:rPr>
              <a:t>(It goes on Mar 5th)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3Enrollment Demographics TP (PCG) – </a:t>
            </a:r>
            <a:r>
              <a:rPr lang="en-US" dirty="0">
                <a:highlight>
                  <a:srgbClr val="00FFFF"/>
                </a:highlight>
              </a:rPr>
              <a:t>3</a:t>
            </a:r>
            <a:r>
              <a:rPr lang="en-US" dirty="0"/>
              <a:t> Facilitator Says: This is for the enrollment Demographics on the PCG please place it where you think it should go on the timeline. (It goes on July 5th) </a:t>
            </a:r>
            <a:r>
              <a:rPr lang="en-US" dirty="0">
                <a:highlight>
                  <a:srgbClr val="00FF00"/>
                </a:highlight>
              </a:rPr>
              <a:t>(It goes on Mar 5th)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4Enrollment Demographics TP (TC) – </a:t>
            </a:r>
            <a:r>
              <a:rPr lang="en-US" dirty="0">
                <a:highlight>
                  <a:srgbClr val="00FFFF"/>
                </a:highlight>
              </a:rPr>
              <a:t>4</a:t>
            </a:r>
            <a:r>
              <a:rPr lang="en-US" dirty="0"/>
              <a:t> Facilitator Says: This is for the enrollment Demographics on the TC please place it where you think it should go on the timeline. (It goes on July 5th) </a:t>
            </a:r>
            <a:r>
              <a:rPr lang="en-US" dirty="0">
                <a:highlight>
                  <a:srgbClr val="00FF00"/>
                </a:highlight>
              </a:rPr>
              <a:t>(It goes on Mar 5th)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5FM (Family Map) Enrollment –</a:t>
            </a:r>
            <a:r>
              <a:rPr lang="en-US" dirty="0">
                <a:highlight>
                  <a:srgbClr val="00FFFF"/>
                </a:highlight>
              </a:rPr>
              <a:t>5</a:t>
            </a:r>
            <a:r>
              <a:rPr lang="en-US" dirty="0"/>
              <a:t>  Facilitator Says: Place this where you think the enrollment FM for TC1 should go on the timeline. (Within the first 30 days of Enrollment) </a:t>
            </a:r>
            <a:r>
              <a:rPr lang="en-US" dirty="0">
                <a:highlight>
                  <a:srgbClr val="00FF00"/>
                </a:highlight>
              </a:rPr>
              <a:t>(It goes on Apr 5th) (includes depression screening in FM)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6ASQ – Facilitator Says: </a:t>
            </a:r>
            <a:r>
              <a:rPr lang="en-US" dirty="0">
                <a:highlight>
                  <a:srgbClr val="00FFFF"/>
                </a:highlight>
              </a:rPr>
              <a:t>6</a:t>
            </a:r>
            <a:r>
              <a:rPr lang="en-US" dirty="0"/>
              <a:t> This is for the enrollment ASQ please place it where you think it should go on the timeline. (Within the first 30 days of Enrollment) </a:t>
            </a:r>
            <a:r>
              <a:rPr lang="en-US" dirty="0">
                <a:highlight>
                  <a:srgbClr val="00FF00"/>
                </a:highlight>
              </a:rPr>
              <a:t>(It goes on Apr 5th)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7ASQ Referral – </a:t>
            </a:r>
            <a:r>
              <a:rPr lang="en-US" dirty="0">
                <a:highlight>
                  <a:srgbClr val="00FFFF"/>
                </a:highlight>
              </a:rPr>
              <a:t>7</a:t>
            </a:r>
            <a:r>
              <a:rPr lang="en-US" dirty="0"/>
              <a:t> Facilitator Says: Based on the ASQ we just did we need to make a referral. What type of referral can we make? (Within 7 days of screening)  </a:t>
            </a:r>
            <a:r>
              <a:rPr lang="en-US" dirty="0">
                <a:highlight>
                  <a:srgbClr val="00FF00"/>
                </a:highlight>
              </a:rPr>
              <a:t>(It goes on Apr 12th)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Facilitator Says: What 2 type of referral can be made?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First Connections (ages 0-3) or Co-op (ages 3-5)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Center-Based Referral (ages 0-5)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8ASQ Referral Follow-up – </a:t>
            </a:r>
            <a:r>
              <a:rPr lang="en-US" dirty="0">
                <a:highlight>
                  <a:srgbClr val="00FFFF"/>
                </a:highlight>
              </a:rPr>
              <a:t>8</a:t>
            </a:r>
            <a:r>
              <a:rPr lang="en-US" dirty="0"/>
              <a:t> Facilitator Says: This is the Referral Follow-up for your ASQ referral. Where should it go on the timeline? </a:t>
            </a:r>
            <a:r>
              <a:rPr lang="en-US" dirty="0">
                <a:highlight>
                  <a:srgbClr val="00FF00"/>
                </a:highlight>
              </a:rPr>
              <a:t>It goes on June 5th)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First Connections – must be evaluated within 45 days from REFERRAL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Co-op – must be receiving services within 60 school days from REFERRAL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Center-Based – must be receiving services within 30 days from REFERRAL </a:t>
            </a:r>
          </a:p>
        </p:txBody>
      </p:sp>
    </p:spTree>
    <p:extLst>
      <p:ext uri="{BB962C8B-B14F-4D97-AF65-F5344CB8AC3E}">
        <p14:creationId xmlns:p14="http://schemas.microsoft.com/office/powerpoint/2010/main" val="613967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 Scott</dc:creator>
  <cp:lastModifiedBy>Mona Scott</cp:lastModifiedBy>
  <cp:revision>1</cp:revision>
  <dcterms:created xsi:type="dcterms:W3CDTF">2023-05-09T15:42:48Z</dcterms:created>
  <dcterms:modified xsi:type="dcterms:W3CDTF">2023-05-09T15:48:55Z</dcterms:modified>
</cp:coreProperties>
</file>