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hangesInfos/changesInfo1.xml" ContentType="application/vnd.ms-powerpoint.changesinfo+xml"/>
  <Override PartName="/ppt/presProps.xml" ContentType="application/vnd.openxmlformats-officedocument.presentationml.presProps+xml"/>
  <Override PartName="/ppt/presentation.xml" ContentType="application/vnd.openxmlformats-officedocument.presentationml.presentation.main+xml"/>
  <Override PartName="/ppt/revisionInfo.xml" ContentType="application/vnd.ms-powerpoint.revisioninfo+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61" r:id="rId4"/>
    <p:sldId id="270" r:id="rId5"/>
    <p:sldId id="262" r:id="rId6"/>
    <p:sldId id="263" r:id="rId7"/>
    <p:sldId id="264" r:id="rId8"/>
    <p:sldId id="265" r:id="rId9"/>
    <p:sldId id="266" r:id="rId10"/>
    <p:sldId id="267"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D7674-9869-486B-95DB-9DD253B57422}" v="8" dt="2025-04-02T14:32:07.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01" d="100"/>
          <a:sy n="101" d="100"/>
        </p:scale>
        <p:origin x="7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 Kayser" userId="f097ca67-6c8e-4728-838b-65ef57d28cb6" providerId="ADAL" clId="{163D7674-9869-486B-95DB-9DD253B57422}"/>
    <pc:docChg chg="custSel addSld modSld">
      <pc:chgData name="Sara Kayser" userId="f097ca67-6c8e-4728-838b-65ef57d28cb6" providerId="ADAL" clId="{163D7674-9869-486B-95DB-9DD253B57422}" dt="2025-04-02T14:32:07.616" v="1948" actId="20577"/>
      <pc:docMkLst>
        <pc:docMk/>
      </pc:docMkLst>
      <pc:sldChg chg="modSp mod">
        <pc:chgData name="Sara Kayser" userId="f097ca67-6c8e-4728-838b-65ef57d28cb6" providerId="ADAL" clId="{163D7674-9869-486B-95DB-9DD253B57422}" dt="2025-04-02T14:20:42.716" v="691" actId="14100"/>
        <pc:sldMkLst>
          <pc:docMk/>
          <pc:sldMk cId="3918599098" sldId="261"/>
        </pc:sldMkLst>
        <pc:spChg chg="mod">
          <ac:chgData name="Sara Kayser" userId="f097ca67-6c8e-4728-838b-65ef57d28cb6" providerId="ADAL" clId="{163D7674-9869-486B-95DB-9DD253B57422}" dt="2025-04-02T14:20:37.169" v="690" actId="20577"/>
          <ac:spMkLst>
            <pc:docMk/>
            <pc:sldMk cId="3918599098" sldId="261"/>
            <ac:spMk id="3" creationId="{2D796957-888C-DD13-1035-19257EA1112E}"/>
          </ac:spMkLst>
        </pc:spChg>
        <pc:picChg chg="mod">
          <ac:chgData name="Sara Kayser" userId="f097ca67-6c8e-4728-838b-65ef57d28cb6" providerId="ADAL" clId="{163D7674-9869-486B-95DB-9DD253B57422}" dt="2025-04-02T14:20:42.716" v="691" actId="14100"/>
          <ac:picMkLst>
            <pc:docMk/>
            <pc:sldMk cId="3918599098" sldId="261"/>
            <ac:picMk id="7" creationId="{B2674A91-1CC8-24AF-9885-3AB7E9019330}"/>
          </ac:picMkLst>
        </pc:picChg>
      </pc:sldChg>
      <pc:sldChg chg="addSp delSp modSp mod">
        <pc:chgData name="Sara Kayser" userId="f097ca67-6c8e-4728-838b-65ef57d28cb6" providerId="ADAL" clId="{163D7674-9869-486B-95DB-9DD253B57422}" dt="2025-04-02T14:25:05.123" v="1140" actId="20577"/>
        <pc:sldMkLst>
          <pc:docMk/>
          <pc:sldMk cId="3157254874" sldId="262"/>
        </pc:sldMkLst>
        <pc:spChg chg="add del mod">
          <ac:chgData name="Sara Kayser" userId="f097ca67-6c8e-4728-838b-65ef57d28cb6" providerId="ADAL" clId="{163D7674-9869-486B-95DB-9DD253B57422}" dt="2025-04-02T14:24:37.218" v="1058" actId="478"/>
          <ac:spMkLst>
            <pc:docMk/>
            <pc:sldMk cId="3157254874" sldId="262"/>
            <ac:spMk id="3" creationId="{FFCDA4DA-9730-9980-A177-95AD7A4AB8F9}"/>
          </ac:spMkLst>
        </pc:spChg>
        <pc:spChg chg="mod">
          <ac:chgData name="Sara Kayser" userId="f097ca67-6c8e-4728-838b-65ef57d28cb6" providerId="ADAL" clId="{163D7674-9869-486B-95DB-9DD253B57422}" dt="2025-04-02T14:25:05.123" v="1140" actId="20577"/>
          <ac:spMkLst>
            <pc:docMk/>
            <pc:sldMk cId="3157254874" sldId="262"/>
            <ac:spMk id="6" creationId="{5C421B85-1177-4DAF-410C-412103D0A5FA}"/>
          </ac:spMkLst>
        </pc:spChg>
        <pc:picChg chg="del">
          <ac:chgData name="Sara Kayser" userId="f097ca67-6c8e-4728-838b-65ef57d28cb6" providerId="ADAL" clId="{163D7674-9869-486B-95DB-9DD253B57422}" dt="2025-04-02T14:24:32.980" v="1057" actId="478"/>
          <ac:picMkLst>
            <pc:docMk/>
            <pc:sldMk cId="3157254874" sldId="262"/>
            <ac:picMk id="5" creationId="{45C2EA09-73FD-A91F-E0F3-D70A12BE50E0}"/>
          </ac:picMkLst>
        </pc:picChg>
      </pc:sldChg>
      <pc:sldChg chg="modSp mod">
        <pc:chgData name="Sara Kayser" userId="f097ca67-6c8e-4728-838b-65ef57d28cb6" providerId="ADAL" clId="{163D7674-9869-486B-95DB-9DD253B57422}" dt="2025-04-02T14:28:47.797" v="1525" actId="20577"/>
        <pc:sldMkLst>
          <pc:docMk/>
          <pc:sldMk cId="3653295614" sldId="265"/>
        </pc:sldMkLst>
        <pc:spChg chg="mod">
          <ac:chgData name="Sara Kayser" userId="f097ca67-6c8e-4728-838b-65ef57d28cb6" providerId="ADAL" clId="{163D7674-9869-486B-95DB-9DD253B57422}" dt="2025-04-02T14:28:47.797" v="1525" actId="20577"/>
          <ac:spMkLst>
            <pc:docMk/>
            <pc:sldMk cId="3653295614" sldId="265"/>
            <ac:spMk id="6" creationId="{DFEBB9E4-F0A7-046F-1CE4-1C35D321892A}"/>
          </ac:spMkLst>
        </pc:spChg>
      </pc:sldChg>
      <pc:sldChg chg="modSp mod">
        <pc:chgData name="Sara Kayser" userId="f097ca67-6c8e-4728-838b-65ef57d28cb6" providerId="ADAL" clId="{163D7674-9869-486B-95DB-9DD253B57422}" dt="2025-04-02T14:31:58.754" v="1946" actId="5793"/>
        <pc:sldMkLst>
          <pc:docMk/>
          <pc:sldMk cId="3502040806" sldId="266"/>
        </pc:sldMkLst>
        <pc:spChg chg="mod">
          <ac:chgData name="Sara Kayser" userId="f097ca67-6c8e-4728-838b-65ef57d28cb6" providerId="ADAL" clId="{163D7674-9869-486B-95DB-9DD253B57422}" dt="2025-04-02T14:31:58.754" v="1946" actId="5793"/>
          <ac:spMkLst>
            <pc:docMk/>
            <pc:sldMk cId="3502040806" sldId="266"/>
            <ac:spMk id="6" creationId="{43550260-F61C-C4C7-C1F1-B8AC0EE2CE47}"/>
          </ac:spMkLst>
        </pc:spChg>
      </pc:sldChg>
      <pc:sldChg chg="modSp mod">
        <pc:chgData name="Sara Kayser" userId="f097ca67-6c8e-4728-838b-65ef57d28cb6" providerId="ADAL" clId="{163D7674-9869-486B-95DB-9DD253B57422}" dt="2025-04-02T14:32:07.616" v="1948" actId="20577"/>
        <pc:sldMkLst>
          <pc:docMk/>
          <pc:sldMk cId="787677767" sldId="267"/>
        </pc:sldMkLst>
        <pc:spChg chg="mod">
          <ac:chgData name="Sara Kayser" userId="f097ca67-6c8e-4728-838b-65ef57d28cb6" providerId="ADAL" clId="{163D7674-9869-486B-95DB-9DD253B57422}" dt="2025-04-02T12:03:26.267" v="23" actId="20577"/>
          <ac:spMkLst>
            <pc:docMk/>
            <pc:sldMk cId="787677767" sldId="267"/>
            <ac:spMk id="2" creationId="{A5BCF44A-1DBF-F957-C903-A97767EDC608}"/>
          </ac:spMkLst>
        </pc:spChg>
        <pc:spChg chg="mod">
          <ac:chgData name="Sara Kayser" userId="f097ca67-6c8e-4728-838b-65ef57d28cb6" providerId="ADAL" clId="{163D7674-9869-486B-95DB-9DD253B57422}" dt="2025-04-02T14:32:07.616" v="1948" actId="20577"/>
          <ac:spMkLst>
            <pc:docMk/>
            <pc:sldMk cId="787677767" sldId="267"/>
            <ac:spMk id="3" creationId="{6DE8D3EA-D4DD-DD6D-4C51-0DD3D79EE728}"/>
          </ac:spMkLst>
        </pc:spChg>
      </pc:sldChg>
      <pc:sldChg chg="modSp new mod">
        <pc:chgData name="Sara Kayser" userId="f097ca67-6c8e-4728-838b-65ef57d28cb6" providerId="ADAL" clId="{163D7674-9869-486B-95DB-9DD253B57422}" dt="2025-04-02T14:19:47.178" v="633" actId="20577"/>
        <pc:sldMkLst>
          <pc:docMk/>
          <pc:sldMk cId="1343577447" sldId="269"/>
        </pc:sldMkLst>
        <pc:spChg chg="mod">
          <ac:chgData name="Sara Kayser" userId="f097ca67-6c8e-4728-838b-65ef57d28cb6" providerId="ADAL" clId="{163D7674-9869-486B-95DB-9DD253B57422}" dt="2025-04-02T14:15:39.580" v="69" actId="20577"/>
          <ac:spMkLst>
            <pc:docMk/>
            <pc:sldMk cId="1343577447" sldId="269"/>
            <ac:spMk id="2" creationId="{C8D8490F-0061-0F52-6BD9-B8F8EEE8885A}"/>
          </ac:spMkLst>
        </pc:spChg>
        <pc:spChg chg="mod">
          <ac:chgData name="Sara Kayser" userId="f097ca67-6c8e-4728-838b-65ef57d28cb6" providerId="ADAL" clId="{163D7674-9869-486B-95DB-9DD253B57422}" dt="2025-04-02T14:19:47.178" v="633" actId="20577"/>
          <ac:spMkLst>
            <pc:docMk/>
            <pc:sldMk cId="1343577447" sldId="269"/>
            <ac:spMk id="3" creationId="{90394B93-1D19-B691-79EA-F70F70A9982D}"/>
          </ac:spMkLst>
        </pc:spChg>
      </pc:sldChg>
      <pc:sldChg chg="modSp new mod">
        <pc:chgData name="Sara Kayser" userId="f097ca67-6c8e-4728-838b-65ef57d28cb6" providerId="ADAL" clId="{163D7674-9869-486B-95DB-9DD253B57422}" dt="2025-04-02T14:23:50.333" v="974" actId="20577"/>
        <pc:sldMkLst>
          <pc:docMk/>
          <pc:sldMk cId="1909761082" sldId="270"/>
        </pc:sldMkLst>
        <pc:spChg chg="mod">
          <ac:chgData name="Sara Kayser" userId="f097ca67-6c8e-4728-838b-65ef57d28cb6" providerId="ADAL" clId="{163D7674-9869-486B-95DB-9DD253B57422}" dt="2025-04-02T14:21:17.196" v="715" actId="20577"/>
          <ac:spMkLst>
            <pc:docMk/>
            <pc:sldMk cId="1909761082" sldId="270"/>
            <ac:spMk id="2" creationId="{18C98D2A-7F3F-E6AC-600A-9100CFB06123}"/>
          </ac:spMkLst>
        </pc:spChg>
        <pc:spChg chg="mod">
          <ac:chgData name="Sara Kayser" userId="f097ca67-6c8e-4728-838b-65ef57d28cb6" providerId="ADAL" clId="{163D7674-9869-486B-95DB-9DD253B57422}" dt="2025-04-02T14:23:50.333" v="974" actId="20577"/>
          <ac:spMkLst>
            <pc:docMk/>
            <pc:sldMk cId="1909761082" sldId="270"/>
            <ac:spMk id="3" creationId="{D4600E97-3378-93F6-7C53-BA863250BF4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1A8861-1529-0985-E038-51484743C591}"/>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EACB9E10-41BF-EBDF-E366-047EC9F467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2C85E50F-65AD-D716-CA55-35578951F753}"/>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5" name="Platshållare för sidfot 4">
            <a:extLst>
              <a:ext uri="{FF2B5EF4-FFF2-40B4-BE49-F238E27FC236}">
                <a16:creationId xmlns:a16="http://schemas.microsoft.com/office/drawing/2014/main" id="{1A110F51-97E6-EC2D-0C9F-414067E1F0E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F6B47D4-D5D7-2981-F294-213A3A5E414E}"/>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850826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EF25D0-DD0B-0061-FD8E-AD2745D698E3}"/>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F05B136-F749-DECD-6FC4-D3517CE4CD78}"/>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1D75820-BCB3-A124-3C1D-A3DFFD2ED161}"/>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5" name="Platshållare för sidfot 4">
            <a:extLst>
              <a:ext uri="{FF2B5EF4-FFF2-40B4-BE49-F238E27FC236}">
                <a16:creationId xmlns:a16="http://schemas.microsoft.com/office/drawing/2014/main" id="{8EED8988-D617-24C9-0125-8AC159C76E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F73F2C7-7BA2-5C96-33D4-7876D620182F}"/>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2329196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50DEFCDC-E8B6-2A5E-C474-7A66BF28194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45DF502-D665-746A-1956-1AA9E73BA94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56771DC-0AE6-C9E0-14D6-C5B9FBDE3CCF}"/>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5" name="Platshållare för sidfot 4">
            <a:extLst>
              <a:ext uri="{FF2B5EF4-FFF2-40B4-BE49-F238E27FC236}">
                <a16:creationId xmlns:a16="http://schemas.microsoft.com/office/drawing/2014/main" id="{100CAD74-32E0-1814-6667-A5301402815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0BBC23B-97E4-B581-263E-070C48E850F1}"/>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1048142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0F37EB-CAFB-94D1-D5E2-D2A64E450C4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4EA03D2-4558-3CE1-B835-9B276371DA4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8DC4B57-0A41-DC5E-92E0-C41B3F7DEF15}"/>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5" name="Platshållare för sidfot 4">
            <a:extLst>
              <a:ext uri="{FF2B5EF4-FFF2-40B4-BE49-F238E27FC236}">
                <a16:creationId xmlns:a16="http://schemas.microsoft.com/office/drawing/2014/main" id="{703399A2-4F73-5966-AA1F-19FE5D813EF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445CF63-5CBB-A5D3-756A-8961F0445739}"/>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1909001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0FD40B-0965-F74B-F837-A7F65A603BD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2966679-0184-54BF-FEE3-2FD04E08DF4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0258424-C617-1C43-BF5F-D2AE4CC0B5CE}"/>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5" name="Platshållare för sidfot 4">
            <a:extLst>
              <a:ext uri="{FF2B5EF4-FFF2-40B4-BE49-F238E27FC236}">
                <a16:creationId xmlns:a16="http://schemas.microsoft.com/office/drawing/2014/main" id="{8B6E2FE9-2105-9124-4CE5-D4D568C09F0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6BCB1AD-D2FD-1EB9-DF64-A528BDAF041C}"/>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6036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058AFF-AD2B-B9D0-E21A-3E2DB973821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11C996E-B8B0-E89D-00E5-79BCEF98DB7B}"/>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BD755CA-AB54-86A8-DDC1-C342D32AE26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8B966D8-78DF-4E8D-A3A5-02439F08C9D9}"/>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6" name="Platshållare för sidfot 5">
            <a:extLst>
              <a:ext uri="{FF2B5EF4-FFF2-40B4-BE49-F238E27FC236}">
                <a16:creationId xmlns:a16="http://schemas.microsoft.com/office/drawing/2014/main" id="{33D07498-A8D5-F12C-87C3-4A302B1A4F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F70705B-D86F-0B93-7400-5352E5BD14C3}"/>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3727400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0CC74E-4F67-75A0-EEA5-B60D5551C53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A0A9ACC-96E0-F534-4E90-A096365B92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98C0261-A1FB-EDED-B787-3F72546A3441}"/>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63ACB45-DEDC-EE7B-21B4-DED459A063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FFDBFB8-6B94-4B2C-7951-09FC350BCC6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EE80FCF-FAA9-1C1B-9D3B-23C6D585BBC9}"/>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8" name="Platshållare för sidfot 7">
            <a:extLst>
              <a:ext uri="{FF2B5EF4-FFF2-40B4-BE49-F238E27FC236}">
                <a16:creationId xmlns:a16="http://schemas.microsoft.com/office/drawing/2014/main" id="{66A5A543-4A6F-0C69-5997-56A3081F8BB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636D9D75-565C-5C34-F8CE-33802104796E}"/>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3487132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5CBD09-C904-CE58-7F57-DAC528480D8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31434A0-3417-48D9-54D0-0E74FFE7C1AA}"/>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4" name="Platshållare för sidfot 3">
            <a:extLst>
              <a:ext uri="{FF2B5EF4-FFF2-40B4-BE49-F238E27FC236}">
                <a16:creationId xmlns:a16="http://schemas.microsoft.com/office/drawing/2014/main" id="{B9FE812C-D350-B04C-F5DB-D7E002F0A0B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8A538F13-8021-5716-D162-753826CB781B}"/>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1970970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8717A52-C387-C0F7-BED5-6DC3145BB850}"/>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3" name="Platshållare för sidfot 2">
            <a:extLst>
              <a:ext uri="{FF2B5EF4-FFF2-40B4-BE49-F238E27FC236}">
                <a16:creationId xmlns:a16="http://schemas.microsoft.com/office/drawing/2014/main" id="{5D41E9F7-BB1C-41F7-8DC7-2591866A8C7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4C8B8583-4C3E-73AD-9759-20CD6EA2C167}"/>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2221986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9B8148-EE96-F452-F59B-64B66928882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5332599-0261-CC72-6150-6B1788576B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2E7CFC-7AC0-2057-E3E8-8785C9723D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6A8A7BE-4CE3-54B8-98F9-472803463613}"/>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6" name="Platshållare för sidfot 5">
            <a:extLst>
              <a:ext uri="{FF2B5EF4-FFF2-40B4-BE49-F238E27FC236}">
                <a16:creationId xmlns:a16="http://schemas.microsoft.com/office/drawing/2014/main" id="{90C1593A-8E2E-F538-750B-DC4DD71439F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4DD2170-D74F-7B0E-773E-8C78C46D68BC}"/>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12924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883D68-3D0D-BF3B-D834-00CB21F3E4F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F48FA33-6020-4DEC-B9E2-0269B3CEEE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C8C212F-F306-AA39-F864-CA012259D5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6BACC6E-4D42-ACBE-12DC-67527892F957}"/>
              </a:ext>
            </a:extLst>
          </p:cNvPr>
          <p:cNvSpPr>
            <a:spLocks noGrp="1"/>
          </p:cNvSpPr>
          <p:nvPr>
            <p:ph type="dt" sz="half" idx="10"/>
          </p:nvPr>
        </p:nvSpPr>
        <p:spPr/>
        <p:txBody>
          <a:bodyPr/>
          <a:lstStyle/>
          <a:p>
            <a:fld id="{A7A697B4-0023-47FE-AC38-5D0F16B6ABB5}" type="datetimeFigureOut">
              <a:rPr lang="sv-SE" smtClean="0"/>
              <a:t>2025-04-02</a:t>
            </a:fld>
            <a:endParaRPr lang="sv-SE"/>
          </a:p>
        </p:txBody>
      </p:sp>
      <p:sp>
        <p:nvSpPr>
          <p:cNvPr id="6" name="Platshållare för sidfot 5">
            <a:extLst>
              <a:ext uri="{FF2B5EF4-FFF2-40B4-BE49-F238E27FC236}">
                <a16:creationId xmlns:a16="http://schemas.microsoft.com/office/drawing/2014/main" id="{B3EC227F-5B42-9EEC-F4E1-10B8F556C8A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F7CAB89-335F-1EFF-C022-FDA5636A817C}"/>
              </a:ext>
            </a:extLst>
          </p:cNvPr>
          <p:cNvSpPr>
            <a:spLocks noGrp="1"/>
          </p:cNvSpPr>
          <p:nvPr>
            <p:ph type="sldNum" sz="quarter" idx="12"/>
          </p:nvPr>
        </p:nvSpPr>
        <p:spPr/>
        <p:txBody>
          <a:bodyPr/>
          <a:lstStyle/>
          <a:p>
            <a:fld id="{0419E963-4FAA-4472-AE69-18E6432B91C2}" type="slidenum">
              <a:rPr lang="sv-SE" smtClean="0"/>
              <a:t>‹#›</a:t>
            </a:fld>
            <a:endParaRPr lang="sv-SE"/>
          </a:p>
        </p:txBody>
      </p:sp>
    </p:spTree>
    <p:extLst>
      <p:ext uri="{BB962C8B-B14F-4D97-AF65-F5344CB8AC3E}">
        <p14:creationId xmlns:p14="http://schemas.microsoft.com/office/powerpoint/2010/main" val="129418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F1A940C-1951-51E2-61B6-C1E0ED681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14FAE94-4B60-B0D6-59C4-C7EA2178B3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276CB85-D7FA-FEA8-0240-0FAA598588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7A697B4-0023-47FE-AC38-5D0F16B6ABB5}" type="datetimeFigureOut">
              <a:rPr lang="sv-SE" smtClean="0"/>
              <a:t>2025-04-02</a:t>
            </a:fld>
            <a:endParaRPr lang="sv-SE"/>
          </a:p>
        </p:txBody>
      </p:sp>
      <p:sp>
        <p:nvSpPr>
          <p:cNvPr id="5" name="Platshållare för sidfot 4">
            <a:extLst>
              <a:ext uri="{FF2B5EF4-FFF2-40B4-BE49-F238E27FC236}">
                <a16:creationId xmlns:a16="http://schemas.microsoft.com/office/drawing/2014/main" id="{B05D11B8-4D60-C10D-DD09-585C245210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7D2E5F23-AE75-BD27-85CB-D5FA45719A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419E963-4FAA-4472-AE69-18E6432B91C2}" type="slidenum">
              <a:rPr lang="sv-SE" smtClean="0"/>
              <a:t>‹#›</a:t>
            </a:fld>
            <a:endParaRPr lang="sv-SE"/>
          </a:p>
        </p:txBody>
      </p:sp>
    </p:spTree>
    <p:extLst>
      <p:ext uri="{BB962C8B-B14F-4D97-AF65-F5344CB8AC3E}">
        <p14:creationId xmlns:p14="http://schemas.microsoft.com/office/powerpoint/2010/main" val="2722411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support@kulturit.n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upport@kulturit.org" TargetMode="External"/><Relationship Id="rId2" Type="http://schemas.openxmlformats.org/officeDocument/2006/relationships/hyperlink" Target="https://online.primu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oreply@kulturit.n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online.primus.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namn@museum.se"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mailto:Namn@Museum.s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noreply@kulturit.n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E43718-21D9-4CA2-8E85-F01E8BA87678}"/>
              </a:ext>
            </a:extLst>
          </p:cNvPr>
          <p:cNvSpPr>
            <a:spLocks noGrp="1"/>
          </p:cNvSpPr>
          <p:nvPr>
            <p:ph type="ctrTitle"/>
          </p:nvPr>
        </p:nvSpPr>
        <p:spPr/>
        <p:txBody>
          <a:bodyPr/>
          <a:lstStyle/>
          <a:p>
            <a:r>
              <a:rPr lang="nb-NO" dirty="0"/>
              <a:t>Innlogging i </a:t>
            </a:r>
            <a:r>
              <a:rPr lang="nb-NO" dirty="0" err="1"/>
              <a:t>eKultur</a:t>
            </a:r>
            <a:endParaRPr lang="nb-NO" dirty="0"/>
          </a:p>
        </p:txBody>
      </p:sp>
      <p:sp>
        <p:nvSpPr>
          <p:cNvPr id="3" name="Undertittel 2">
            <a:extLst>
              <a:ext uri="{FF2B5EF4-FFF2-40B4-BE49-F238E27FC236}">
                <a16:creationId xmlns:a16="http://schemas.microsoft.com/office/drawing/2014/main" id="{0C931177-2E7C-42D9-8956-FE7891CCD006}"/>
              </a:ext>
            </a:extLst>
          </p:cNvPr>
          <p:cNvSpPr>
            <a:spLocks noGrp="1"/>
          </p:cNvSpPr>
          <p:nvPr>
            <p:ph type="subTitle" idx="1"/>
          </p:nvPr>
        </p:nvSpPr>
        <p:spPr/>
        <p:txBody>
          <a:bodyPr/>
          <a:lstStyle/>
          <a:p>
            <a:r>
              <a:rPr lang="nb-NO" dirty="0" err="1"/>
              <a:t>Bekräfta</a:t>
            </a:r>
            <a:r>
              <a:rPr lang="nb-NO" dirty="0"/>
              <a:t> ditt </a:t>
            </a:r>
            <a:r>
              <a:rPr lang="nb-NO" dirty="0" err="1"/>
              <a:t>eKulturkonto</a:t>
            </a:r>
            <a:r>
              <a:rPr lang="nb-NO" dirty="0"/>
              <a:t> </a:t>
            </a:r>
            <a:r>
              <a:rPr lang="nb-NO" dirty="0" err="1"/>
              <a:t>och</a:t>
            </a:r>
            <a:r>
              <a:rPr lang="nb-NO" dirty="0"/>
              <a:t> logga in i Primus</a:t>
            </a:r>
          </a:p>
        </p:txBody>
      </p:sp>
    </p:spTree>
    <p:extLst>
      <p:ext uri="{BB962C8B-B14F-4D97-AF65-F5344CB8AC3E}">
        <p14:creationId xmlns:p14="http://schemas.microsoft.com/office/powerpoint/2010/main" val="2406530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BCF44A-1DBF-F957-C903-A97767EDC608}"/>
              </a:ext>
            </a:extLst>
          </p:cNvPr>
          <p:cNvSpPr>
            <a:spLocks noGrp="1"/>
          </p:cNvSpPr>
          <p:nvPr>
            <p:ph type="title"/>
          </p:nvPr>
        </p:nvSpPr>
        <p:spPr/>
        <p:txBody>
          <a:bodyPr/>
          <a:lstStyle/>
          <a:p>
            <a:r>
              <a:rPr lang="nb-NO" dirty="0"/>
              <a:t>Jag </a:t>
            </a:r>
            <a:r>
              <a:rPr lang="nb-NO" dirty="0" err="1"/>
              <a:t>lyckas</a:t>
            </a:r>
            <a:r>
              <a:rPr lang="nb-NO" dirty="0"/>
              <a:t> </a:t>
            </a:r>
            <a:r>
              <a:rPr lang="nb-NO" dirty="0" err="1"/>
              <a:t>inte</a:t>
            </a:r>
            <a:r>
              <a:rPr lang="nb-NO" dirty="0"/>
              <a:t> logga in</a:t>
            </a:r>
          </a:p>
        </p:txBody>
      </p:sp>
      <p:sp>
        <p:nvSpPr>
          <p:cNvPr id="3" name="Plassholder for innhold 2">
            <a:extLst>
              <a:ext uri="{FF2B5EF4-FFF2-40B4-BE49-F238E27FC236}">
                <a16:creationId xmlns:a16="http://schemas.microsoft.com/office/drawing/2014/main" id="{6DE8D3EA-D4DD-DD6D-4C51-0DD3D79EE728}"/>
              </a:ext>
            </a:extLst>
          </p:cNvPr>
          <p:cNvSpPr>
            <a:spLocks noGrp="1"/>
          </p:cNvSpPr>
          <p:nvPr>
            <p:ph idx="1"/>
          </p:nvPr>
        </p:nvSpPr>
        <p:spPr/>
        <p:txBody>
          <a:bodyPr/>
          <a:lstStyle/>
          <a:p>
            <a:r>
              <a:rPr lang="nb-NO" dirty="0"/>
              <a:t>3: Om du har </a:t>
            </a:r>
            <a:r>
              <a:rPr lang="nb-NO" dirty="0" err="1"/>
              <a:t>testat</a:t>
            </a:r>
            <a:r>
              <a:rPr lang="nb-NO" dirty="0"/>
              <a:t> steg 1 </a:t>
            </a:r>
            <a:r>
              <a:rPr lang="nb-NO" dirty="0" err="1"/>
              <a:t>och</a:t>
            </a:r>
            <a:r>
              <a:rPr lang="nb-NO" dirty="0"/>
              <a:t> steg 2 </a:t>
            </a:r>
            <a:r>
              <a:rPr lang="nb-NO" dirty="0" err="1"/>
              <a:t>och</a:t>
            </a:r>
            <a:r>
              <a:rPr lang="nb-NO" dirty="0"/>
              <a:t> </a:t>
            </a:r>
            <a:r>
              <a:rPr lang="nb-NO" dirty="0" err="1"/>
              <a:t>fortfarande</a:t>
            </a:r>
            <a:r>
              <a:rPr lang="nb-NO" dirty="0"/>
              <a:t> </a:t>
            </a:r>
            <a:r>
              <a:rPr lang="nb-NO" dirty="0" err="1"/>
              <a:t>inte</a:t>
            </a:r>
            <a:r>
              <a:rPr lang="nb-NO" dirty="0"/>
              <a:t> kan logga in</a:t>
            </a:r>
          </a:p>
          <a:p>
            <a:endParaRPr lang="nb-NO" dirty="0"/>
          </a:p>
          <a:p>
            <a:pPr lvl="1"/>
            <a:r>
              <a:rPr lang="nb-NO" b="1"/>
              <a:t>Kontakta </a:t>
            </a:r>
            <a:r>
              <a:rPr lang="nb-NO" b="1" dirty="0"/>
              <a:t>KulturIT support : </a:t>
            </a:r>
            <a:r>
              <a:rPr lang="nb-NO" b="1" dirty="0">
                <a:hlinkClick r:id="rId2"/>
              </a:rPr>
              <a:t>support@kulturit</a:t>
            </a:r>
            <a:r>
              <a:rPr lang="nb-NO" b="1">
                <a:hlinkClick r:id="rId2"/>
              </a:rPr>
              <a:t>.no</a:t>
            </a:r>
            <a:r>
              <a:rPr lang="nb-NO" b="1"/>
              <a:t> </a:t>
            </a:r>
            <a:endParaRPr lang="nb-NO" b="1" dirty="0"/>
          </a:p>
        </p:txBody>
      </p:sp>
    </p:spTree>
    <p:extLst>
      <p:ext uri="{BB962C8B-B14F-4D97-AF65-F5344CB8AC3E}">
        <p14:creationId xmlns:p14="http://schemas.microsoft.com/office/powerpoint/2010/main" val="787677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D8490F-0061-0F52-6BD9-B8F8EEE8885A}"/>
              </a:ext>
            </a:extLst>
          </p:cNvPr>
          <p:cNvSpPr>
            <a:spLocks noGrp="1"/>
          </p:cNvSpPr>
          <p:nvPr>
            <p:ph type="title"/>
          </p:nvPr>
        </p:nvSpPr>
        <p:spPr/>
        <p:txBody>
          <a:bodyPr/>
          <a:lstStyle/>
          <a:p>
            <a:r>
              <a:rPr lang="sv-SE" dirty="0"/>
              <a:t>Hur får jag tillgång till </a:t>
            </a:r>
            <a:r>
              <a:rPr lang="sv-SE" dirty="0" err="1"/>
              <a:t>eKultur</a:t>
            </a:r>
            <a:r>
              <a:rPr lang="sv-SE" dirty="0"/>
              <a:t> och Primus?</a:t>
            </a:r>
          </a:p>
        </p:txBody>
      </p:sp>
      <p:sp>
        <p:nvSpPr>
          <p:cNvPr id="3" name="Platshållare för innehåll 2">
            <a:extLst>
              <a:ext uri="{FF2B5EF4-FFF2-40B4-BE49-F238E27FC236}">
                <a16:creationId xmlns:a16="http://schemas.microsoft.com/office/drawing/2014/main" id="{90394B93-1D19-B691-79EA-F70F70A9982D}"/>
              </a:ext>
            </a:extLst>
          </p:cNvPr>
          <p:cNvSpPr>
            <a:spLocks noGrp="1"/>
          </p:cNvSpPr>
          <p:nvPr>
            <p:ph idx="1"/>
          </p:nvPr>
        </p:nvSpPr>
        <p:spPr/>
        <p:txBody>
          <a:bodyPr/>
          <a:lstStyle/>
          <a:p>
            <a:r>
              <a:rPr lang="sv-SE" dirty="0"/>
              <a:t>Om du inte tidigare har ett konto i </a:t>
            </a:r>
            <a:r>
              <a:rPr lang="sv-SE" dirty="0" err="1"/>
              <a:t>eKultur</a:t>
            </a:r>
            <a:r>
              <a:rPr lang="sv-SE" dirty="0"/>
              <a:t>, så kommer KulturIT att skapa ett åt dig</a:t>
            </a:r>
          </a:p>
          <a:p>
            <a:r>
              <a:rPr lang="sv-SE" dirty="0"/>
              <a:t>Detta konto verifieras när du loggar in första gången </a:t>
            </a:r>
          </a:p>
          <a:p>
            <a:r>
              <a:rPr lang="sv-SE" dirty="0"/>
              <a:t>Det finns två sätt att nå Primus:</a:t>
            </a:r>
          </a:p>
          <a:p>
            <a:pPr marL="514350" indent="-514350">
              <a:buAutoNum type="arabicPeriod"/>
            </a:pPr>
            <a:r>
              <a:rPr lang="sv-SE" dirty="0"/>
              <a:t>Via </a:t>
            </a:r>
            <a:r>
              <a:rPr lang="sv-SE" dirty="0">
                <a:hlinkClick r:id="rId2"/>
              </a:rPr>
              <a:t>https://online.primus.org/</a:t>
            </a:r>
            <a:r>
              <a:rPr lang="sv-SE" dirty="0"/>
              <a:t> (rekommenderas)</a:t>
            </a:r>
          </a:p>
          <a:p>
            <a:pPr marL="514350" indent="-514350">
              <a:buFont typeface="Arial" panose="020B0604020202020204" pitchFamily="34" charset="0"/>
              <a:buAutoNum type="arabicPeriod"/>
            </a:pPr>
            <a:r>
              <a:rPr lang="sv-SE" dirty="0"/>
              <a:t>Via portal.ekultur.org </a:t>
            </a:r>
            <a:br>
              <a:rPr lang="sv-SE" dirty="0"/>
            </a:br>
            <a:r>
              <a:rPr lang="sv-SE" sz="1800" kern="100" dirty="0">
                <a:latin typeface="Aptos" panose="020B0004020202020204" pitchFamily="34" charset="0"/>
                <a:cs typeface="Times New Roman" panose="02020603050405020304" pitchFamily="18" charset="0"/>
              </a:rPr>
              <a:t>K</a:t>
            </a:r>
            <a:r>
              <a:rPr lang="sv-SE" sz="1800" kern="100" dirty="0">
                <a:effectLst/>
                <a:latin typeface="Aptos" panose="020B0004020202020204" pitchFamily="34" charset="0"/>
                <a:ea typeface="Aptos" panose="020B0004020202020204" pitchFamily="34" charset="0"/>
                <a:cs typeface="Times New Roman" panose="02020603050405020304" pitchFamily="18" charset="0"/>
              </a:rPr>
              <a:t>ontrollera att du har Primus-ikonen till vänster. Saknas ikonen kontakta </a:t>
            </a:r>
            <a:r>
              <a:rPr lang="sv-SE" sz="1800" kern="100" dirty="0">
                <a:effectLst/>
                <a:latin typeface="Aptos" panose="020B0004020202020204" pitchFamily="34" charset="0"/>
                <a:ea typeface="Aptos" panose="020B0004020202020204" pitchFamily="34" charset="0"/>
                <a:cs typeface="Times New Roman" panose="02020603050405020304" pitchFamily="18" charset="0"/>
                <a:hlinkClick r:id="rId3"/>
              </a:rPr>
              <a:t>support@kulturit</a:t>
            </a:r>
            <a:r>
              <a:rPr lang="sv-SE" sz="1800" kern="100" dirty="0">
                <a:latin typeface="Aptos" panose="020B0004020202020204" pitchFamily="34" charset="0"/>
                <a:ea typeface="Aptos" panose="020B0004020202020204" pitchFamily="34" charset="0"/>
                <a:cs typeface="Times New Roman" panose="02020603050405020304" pitchFamily="18" charset="0"/>
                <a:hlinkClick r:id="rId3"/>
              </a:rPr>
              <a:t>.org</a:t>
            </a:r>
            <a:r>
              <a:rPr lang="sv-SE" sz="1800" kern="100" dirty="0">
                <a:latin typeface="Aptos" panose="020B0004020202020204" pitchFamily="34" charset="0"/>
                <a:ea typeface="Aptos" panose="020B0004020202020204" pitchFamily="34" charset="0"/>
                <a:cs typeface="Times New Roman" panose="02020603050405020304" pitchFamily="18" charset="0"/>
              </a:rPr>
              <a:t> </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br>
              <a:rPr lang="sv-SE" dirty="0"/>
            </a:br>
            <a:r>
              <a:rPr lang="sv-SE" dirty="0"/>
              <a:t>På följande sidor beskrivs stegen i mer detalj</a:t>
            </a:r>
          </a:p>
        </p:txBody>
      </p:sp>
    </p:spTree>
    <p:extLst>
      <p:ext uri="{BB962C8B-B14F-4D97-AF65-F5344CB8AC3E}">
        <p14:creationId xmlns:p14="http://schemas.microsoft.com/office/powerpoint/2010/main" val="1343577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2D796957-888C-DD13-1035-19257EA1112E}"/>
              </a:ext>
            </a:extLst>
          </p:cNvPr>
          <p:cNvSpPr>
            <a:spLocks noGrp="1"/>
          </p:cNvSpPr>
          <p:nvPr>
            <p:ph idx="1"/>
          </p:nvPr>
        </p:nvSpPr>
        <p:spPr>
          <a:xfrm>
            <a:off x="838200" y="615297"/>
            <a:ext cx="10515600" cy="5561666"/>
          </a:xfrm>
        </p:spPr>
        <p:txBody>
          <a:bodyPr/>
          <a:lstStyle/>
          <a:p>
            <a:r>
              <a:rPr lang="nb-NO" dirty="0"/>
              <a:t>Du får en e-post </a:t>
            </a:r>
            <a:r>
              <a:rPr lang="nb-NO" dirty="0" err="1"/>
              <a:t>från</a:t>
            </a:r>
            <a:r>
              <a:rPr lang="nb-NO" dirty="0"/>
              <a:t> adressen </a:t>
            </a:r>
            <a:r>
              <a:rPr lang="nb-NO" b="1" dirty="0">
                <a:hlinkClick r:id="rId2"/>
              </a:rPr>
              <a:t>noreply@kulturit.no</a:t>
            </a:r>
            <a:r>
              <a:rPr lang="nb-NO" b="1" dirty="0"/>
              <a:t>.</a:t>
            </a:r>
          </a:p>
          <a:p>
            <a:r>
              <a:rPr lang="nb-NO" b="1" dirty="0" err="1"/>
              <a:t>Denna</a:t>
            </a:r>
            <a:r>
              <a:rPr lang="nb-NO" b="1" dirty="0"/>
              <a:t> e-post </a:t>
            </a:r>
            <a:r>
              <a:rPr lang="nb-NO" b="1" dirty="0" err="1"/>
              <a:t>innehåller</a:t>
            </a:r>
            <a:r>
              <a:rPr lang="nb-NO" b="1" dirty="0"/>
              <a:t> en kod </a:t>
            </a:r>
            <a:r>
              <a:rPr lang="nb-NO" b="1" dirty="0" err="1"/>
              <a:t>och</a:t>
            </a:r>
            <a:r>
              <a:rPr lang="nb-NO" b="1" dirty="0"/>
              <a:t> en </a:t>
            </a:r>
            <a:r>
              <a:rPr lang="nb-NO" b="1" dirty="0" err="1"/>
              <a:t>länk</a:t>
            </a:r>
            <a:endParaRPr lang="nb-NO" b="1" dirty="0"/>
          </a:p>
          <a:p>
            <a:r>
              <a:rPr lang="nb-NO" dirty="0"/>
              <a:t>Koden </a:t>
            </a:r>
            <a:r>
              <a:rPr lang="nb-NO" dirty="0" err="1"/>
              <a:t>måste</a:t>
            </a:r>
            <a:r>
              <a:rPr lang="nb-NO" dirty="0"/>
              <a:t> du skriva in i </a:t>
            </a:r>
            <a:r>
              <a:rPr lang="nb-NO" dirty="0" err="1"/>
              <a:t>formuläret</a:t>
            </a:r>
            <a:r>
              <a:rPr lang="nb-NO" dirty="0"/>
              <a:t> som du </a:t>
            </a:r>
            <a:r>
              <a:rPr lang="nb-NO" dirty="0" err="1"/>
              <a:t>skickas</a:t>
            </a:r>
            <a:r>
              <a:rPr lang="nb-NO" dirty="0"/>
              <a:t> </a:t>
            </a:r>
            <a:r>
              <a:rPr lang="nb-NO" dirty="0" err="1"/>
              <a:t>till</a:t>
            </a:r>
            <a:r>
              <a:rPr lang="nb-NO" dirty="0"/>
              <a:t> via </a:t>
            </a:r>
            <a:r>
              <a:rPr lang="nb-NO" dirty="0" err="1"/>
              <a:t>länken</a:t>
            </a:r>
            <a:r>
              <a:rPr lang="nb-NO" dirty="0"/>
              <a:t> i e-posten</a:t>
            </a:r>
          </a:p>
          <a:p>
            <a:pPr marL="0" indent="0">
              <a:buNone/>
            </a:pPr>
            <a:endParaRPr lang="nb-NO" dirty="0"/>
          </a:p>
          <a:p>
            <a:endParaRPr lang="nb-NO" dirty="0"/>
          </a:p>
          <a:p>
            <a:endParaRPr lang="nb-NO" dirty="0"/>
          </a:p>
        </p:txBody>
      </p:sp>
      <p:pic>
        <p:nvPicPr>
          <p:cNvPr id="7" name="Bilde 6">
            <a:extLst>
              <a:ext uri="{FF2B5EF4-FFF2-40B4-BE49-F238E27FC236}">
                <a16:creationId xmlns:a16="http://schemas.microsoft.com/office/drawing/2014/main" id="{B2674A91-1CC8-24AF-9885-3AB7E9019330}"/>
              </a:ext>
            </a:extLst>
          </p:cNvPr>
          <p:cNvPicPr>
            <a:picLocks noChangeAspect="1"/>
          </p:cNvPicPr>
          <p:nvPr/>
        </p:nvPicPr>
        <p:blipFill>
          <a:blip r:embed="rId3"/>
          <a:stretch>
            <a:fillRect/>
          </a:stretch>
        </p:blipFill>
        <p:spPr>
          <a:xfrm>
            <a:off x="2173746" y="2628900"/>
            <a:ext cx="2668842" cy="3548063"/>
          </a:xfrm>
          <a:prstGeom prst="rect">
            <a:avLst/>
          </a:prstGeom>
        </p:spPr>
      </p:pic>
      <p:sp>
        <p:nvSpPr>
          <p:cNvPr id="8" name="TekstSylinder 7">
            <a:extLst>
              <a:ext uri="{FF2B5EF4-FFF2-40B4-BE49-F238E27FC236}">
                <a16:creationId xmlns:a16="http://schemas.microsoft.com/office/drawing/2014/main" id="{2D5B39EB-D437-6199-41CE-A4C5550C49A5}"/>
              </a:ext>
            </a:extLst>
          </p:cNvPr>
          <p:cNvSpPr txBox="1"/>
          <p:nvPr/>
        </p:nvSpPr>
        <p:spPr>
          <a:xfrm>
            <a:off x="5029200" y="4404049"/>
            <a:ext cx="4253216" cy="1200329"/>
          </a:xfrm>
          <a:prstGeom prst="rect">
            <a:avLst/>
          </a:prstGeom>
          <a:noFill/>
        </p:spPr>
        <p:txBody>
          <a:bodyPr wrap="none" rtlCol="0">
            <a:spAutoFit/>
          </a:bodyPr>
          <a:lstStyle/>
          <a:p>
            <a:r>
              <a:rPr lang="nb-NO" dirty="0"/>
              <a:t>Skriv in/klistra in koden </a:t>
            </a:r>
            <a:r>
              <a:rPr lang="nb-NO" dirty="0" err="1"/>
              <a:t>från</a:t>
            </a:r>
            <a:r>
              <a:rPr lang="nb-NO" dirty="0"/>
              <a:t> e-posten </a:t>
            </a:r>
            <a:r>
              <a:rPr lang="nb-NO" dirty="0" err="1"/>
              <a:t>här</a:t>
            </a:r>
            <a:r>
              <a:rPr lang="nb-NO" dirty="0"/>
              <a:t>.</a:t>
            </a:r>
          </a:p>
          <a:p>
            <a:endParaRPr lang="nb-NO" dirty="0"/>
          </a:p>
          <a:p>
            <a:endParaRPr lang="nb-NO" dirty="0"/>
          </a:p>
          <a:p>
            <a:r>
              <a:rPr lang="nb-NO" dirty="0" err="1"/>
              <a:t>Tryck</a:t>
            </a:r>
            <a:r>
              <a:rPr lang="nb-NO" dirty="0"/>
              <a:t> </a:t>
            </a:r>
            <a:r>
              <a:rPr lang="nb-NO" dirty="0" err="1"/>
              <a:t>därefter</a:t>
            </a:r>
            <a:r>
              <a:rPr lang="nb-NO" dirty="0"/>
              <a:t> på «</a:t>
            </a:r>
            <a:r>
              <a:rPr lang="nb-NO" dirty="0" err="1"/>
              <a:t>Bekräfta</a:t>
            </a:r>
            <a:r>
              <a:rPr lang="nb-NO" dirty="0"/>
              <a:t> konto»</a:t>
            </a:r>
          </a:p>
        </p:txBody>
      </p:sp>
    </p:spTree>
    <p:extLst>
      <p:ext uri="{BB962C8B-B14F-4D97-AF65-F5344CB8AC3E}">
        <p14:creationId xmlns:p14="http://schemas.microsoft.com/office/powerpoint/2010/main" val="3918599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C98D2A-7F3F-E6AC-600A-9100CFB06123}"/>
              </a:ext>
            </a:extLst>
          </p:cNvPr>
          <p:cNvSpPr>
            <a:spLocks noGrp="1"/>
          </p:cNvSpPr>
          <p:nvPr>
            <p:ph type="title"/>
          </p:nvPr>
        </p:nvSpPr>
        <p:spPr/>
        <p:txBody>
          <a:bodyPr/>
          <a:lstStyle/>
          <a:p>
            <a:r>
              <a:rPr lang="sv-SE" dirty="0"/>
              <a:t>Skapa nytt lösenord</a:t>
            </a:r>
          </a:p>
        </p:txBody>
      </p:sp>
      <p:sp>
        <p:nvSpPr>
          <p:cNvPr id="3" name="Platshållare för innehåll 2">
            <a:extLst>
              <a:ext uri="{FF2B5EF4-FFF2-40B4-BE49-F238E27FC236}">
                <a16:creationId xmlns:a16="http://schemas.microsoft.com/office/drawing/2014/main" id="{D4600E97-3378-93F6-7C53-BA863250BF47}"/>
              </a:ext>
            </a:extLst>
          </p:cNvPr>
          <p:cNvSpPr>
            <a:spLocks noGrp="1"/>
          </p:cNvSpPr>
          <p:nvPr>
            <p:ph idx="1"/>
          </p:nvPr>
        </p:nvSpPr>
        <p:spPr/>
        <p:txBody>
          <a:bodyPr/>
          <a:lstStyle/>
          <a:p>
            <a:r>
              <a:rPr lang="sv-SE" dirty="0"/>
              <a:t>Nu får du en uppmaning att skapa ett nytt lösenord</a:t>
            </a:r>
          </a:p>
          <a:p>
            <a:r>
              <a:rPr lang="nb-NO" sz="2800" dirty="0" err="1"/>
              <a:t>Lösenordet</a:t>
            </a:r>
            <a:r>
              <a:rPr lang="nb-NO" sz="2800" dirty="0"/>
              <a:t> </a:t>
            </a:r>
            <a:r>
              <a:rPr lang="nb-NO" sz="2800" dirty="0" err="1"/>
              <a:t>måste</a:t>
            </a:r>
            <a:r>
              <a:rPr lang="nb-NO" sz="2800" dirty="0"/>
              <a:t> vara minst 8 </a:t>
            </a:r>
            <a:r>
              <a:rPr lang="nb-NO" sz="2800" dirty="0" err="1"/>
              <a:t>tecken</a:t>
            </a:r>
            <a:r>
              <a:rPr lang="nb-NO" sz="2800" dirty="0"/>
              <a:t>, </a:t>
            </a:r>
            <a:r>
              <a:rPr lang="nb-NO" sz="2800" dirty="0" err="1"/>
              <a:t>innehålla</a:t>
            </a:r>
            <a:r>
              <a:rPr lang="nb-NO" sz="2800" dirty="0"/>
              <a:t> både små </a:t>
            </a:r>
            <a:r>
              <a:rPr lang="nb-NO" sz="2800" dirty="0" err="1"/>
              <a:t>och</a:t>
            </a:r>
            <a:r>
              <a:rPr lang="nb-NO" sz="2800" dirty="0"/>
              <a:t> </a:t>
            </a:r>
            <a:r>
              <a:rPr lang="nb-NO" sz="2800" dirty="0" err="1"/>
              <a:t>stora</a:t>
            </a:r>
            <a:r>
              <a:rPr lang="nb-NO" sz="2800" dirty="0"/>
              <a:t> </a:t>
            </a:r>
            <a:r>
              <a:rPr lang="nb-NO" sz="2800" dirty="0" err="1"/>
              <a:t>bokstäver</a:t>
            </a:r>
            <a:r>
              <a:rPr lang="nb-NO" sz="2800" dirty="0"/>
              <a:t>, samt minst en </a:t>
            </a:r>
            <a:r>
              <a:rPr lang="nb-NO" sz="2800" dirty="0" err="1"/>
              <a:t>siffra</a:t>
            </a:r>
            <a:r>
              <a:rPr lang="nb-NO" sz="2800" dirty="0"/>
              <a:t>. </a:t>
            </a:r>
          </a:p>
          <a:p>
            <a:r>
              <a:rPr lang="nb-NO" dirty="0"/>
              <a:t>Kom </a:t>
            </a:r>
            <a:r>
              <a:rPr lang="nb-NO" dirty="0" err="1"/>
              <a:t>ihåg</a:t>
            </a:r>
            <a:r>
              <a:rPr lang="nb-NO" dirty="0"/>
              <a:t> att </a:t>
            </a:r>
            <a:r>
              <a:rPr lang="nb-NO" dirty="0" err="1"/>
              <a:t>notera</a:t>
            </a:r>
            <a:r>
              <a:rPr lang="nb-NO" dirty="0"/>
              <a:t> </a:t>
            </a:r>
            <a:r>
              <a:rPr lang="nb-NO" dirty="0" err="1"/>
              <a:t>lösenordet</a:t>
            </a:r>
            <a:r>
              <a:rPr lang="nb-NO" dirty="0"/>
              <a:t> så att du kan logga in </a:t>
            </a:r>
            <a:r>
              <a:rPr lang="nb-NO" dirty="0" err="1"/>
              <a:t>igen</a:t>
            </a:r>
            <a:r>
              <a:rPr lang="nb-NO" dirty="0"/>
              <a:t> </a:t>
            </a:r>
            <a:r>
              <a:rPr lang="nb-NO" dirty="0" err="1"/>
              <a:t>nästa</a:t>
            </a:r>
            <a:r>
              <a:rPr lang="nb-NO" dirty="0"/>
              <a:t> </a:t>
            </a:r>
            <a:r>
              <a:rPr lang="nb-NO" dirty="0" err="1"/>
              <a:t>gång</a:t>
            </a:r>
            <a:r>
              <a:rPr lang="nb-NO" dirty="0"/>
              <a:t> </a:t>
            </a:r>
            <a:endParaRPr lang="sv-SE" dirty="0"/>
          </a:p>
        </p:txBody>
      </p:sp>
    </p:spTree>
    <p:extLst>
      <p:ext uri="{BB962C8B-B14F-4D97-AF65-F5344CB8AC3E}">
        <p14:creationId xmlns:p14="http://schemas.microsoft.com/office/powerpoint/2010/main" val="1909761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Sylinder 5">
            <a:extLst>
              <a:ext uri="{FF2B5EF4-FFF2-40B4-BE49-F238E27FC236}">
                <a16:creationId xmlns:a16="http://schemas.microsoft.com/office/drawing/2014/main" id="{5C421B85-1177-4DAF-410C-412103D0A5FA}"/>
              </a:ext>
            </a:extLst>
          </p:cNvPr>
          <p:cNvSpPr txBox="1"/>
          <p:nvPr/>
        </p:nvSpPr>
        <p:spPr>
          <a:xfrm>
            <a:off x="1035699" y="1567543"/>
            <a:ext cx="9542466" cy="1200329"/>
          </a:xfrm>
          <a:prstGeom prst="rect">
            <a:avLst/>
          </a:prstGeom>
          <a:noFill/>
        </p:spPr>
        <p:txBody>
          <a:bodyPr wrap="square" rtlCol="0">
            <a:spAutoFit/>
          </a:bodyPr>
          <a:lstStyle/>
          <a:p>
            <a:r>
              <a:rPr lang="nb-NO" dirty="0" err="1"/>
              <a:t>När</a:t>
            </a:r>
            <a:r>
              <a:rPr lang="nb-NO" dirty="0"/>
              <a:t> du </a:t>
            </a:r>
            <a:r>
              <a:rPr lang="nb-NO" dirty="0" err="1"/>
              <a:t>skapat</a:t>
            </a:r>
            <a:r>
              <a:rPr lang="nb-NO" dirty="0"/>
              <a:t> </a:t>
            </a:r>
            <a:r>
              <a:rPr lang="nb-NO" dirty="0" err="1"/>
              <a:t>lösenordet</a:t>
            </a:r>
            <a:r>
              <a:rPr lang="nb-NO" dirty="0"/>
              <a:t> får du en </a:t>
            </a:r>
            <a:r>
              <a:rPr lang="nb-NO" dirty="0" err="1"/>
              <a:t>bekräftelse</a:t>
            </a:r>
            <a:r>
              <a:rPr lang="nb-NO" dirty="0"/>
              <a:t> på att </a:t>
            </a:r>
            <a:r>
              <a:rPr lang="nb-NO" dirty="0" err="1"/>
              <a:t>kontot</a:t>
            </a:r>
            <a:r>
              <a:rPr lang="nb-NO" dirty="0"/>
              <a:t> har </a:t>
            </a:r>
            <a:r>
              <a:rPr lang="nb-NO" dirty="0" err="1"/>
              <a:t>verifierats</a:t>
            </a:r>
            <a:r>
              <a:rPr lang="nb-NO" dirty="0"/>
              <a:t>. Du kan nu skriva </a:t>
            </a:r>
            <a:r>
              <a:rPr lang="nb-NO" dirty="0" err="1"/>
              <a:t>addressen</a:t>
            </a:r>
            <a:r>
              <a:rPr lang="nb-NO" dirty="0"/>
              <a:t> </a:t>
            </a:r>
            <a:r>
              <a:rPr lang="nb-NO" dirty="0">
                <a:hlinkClick r:id="rId2"/>
              </a:rPr>
              <a:t>https://online.primus.org/</a:t>
            </a:r>
            <a:r>
              <a:rPr lang="nb-NO" dirty="0"/>
              <a:t> i din </a:t>
            </a:r>
            <a:r>
              <a:rPr lang="nb-NO" dirty="0" err="1"/>
              <a:t>webbläsare</a:t>
            </a:r>
            <a:r>
              <a:rPr lang="nb-NO" dirty="0"/>
              <a:t> </a:t>
            </a:r>
            <a:r>
              <a:rPr lang="nb-NO" dirty="0" err="1"/>
              <a:t>för</a:t>
            </a:r>
            <a:r>
              <a:rPr lang="nb-NO" dirty="0"/>
              <a:t> att logga in i Primus.</a:t>
            </a:r>
          </a:p>
          <a:p>
            <a:endParaRPr lang="nb-NO" dirty="0"/>
          </a:p>
          <a:p>
            <a:r>
              <a:rPr lang="nb-NO" dirty="0"/>
              <a:t>Eller logga in via Primus-</a:t>
            </a:r>
            <a:r>
              <a:rPr lang="nb-NO" dirty="0" err="1"/>
              <a:t>ikonen</a:t>
            </a:r>
            <a:r>
              <a:rPr lang="nb-NO" dirty="0"/>
              <a:t> på </a:t>
            </a:r>
            <a:r>
              <a:rPr lang="nb-NO" dirty="0" err="1"/>
              <a:t>eKulturportalen</a:t>
            </a:r>
            <a:r>
              <a:rPr lang="nb-NO" dirty="0"/>
              <a:t> (portal.eKultur.org)</a:t>
            </a:r>
          </a:p>
        </p:txBody>
      </p:sp>
    </p:spTree>
    <p:extLst>
      <p:ext uri="{BB962C8B-B14F-4D97-AF65-F5344CB8AC3E}">
        <p14:creationId xmlns:p14="http://schemas.microsoft.com/office/powerpoint/2010/main" val="3157254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E1E1F5E-2F59-A589-C36D-85CAF234BFFA}"/>
              </a:ext>
            </a:extLst>
          </p:cNvPr>
          <p:cNvSpPr>
            <a:spLocks noGrp="1"/>
          </p:cNvSpPr>
          <p:nvPr>
            <p:ph type="title"/>
          </p:nvPr>
        </p:nvSpPr>
        <p:spPr/>
        <p:txBody>
          <a:bodyPr/>
          <a:lstStyle/>
          <a:p>
            <a:r>
              <a:rPr lang="nb-NO" dirty="0"/>
              <a:t>Jag </a:t>
            </a:r>
            <a:r>
              <a:rPr lang="nb-NO" dirty="0" err="1"/>
              <a:t>lyckas</a:t>
            </a:r>
            <a:r>
              <a:rPr lang="nb-NO" dirty="0"/>
              <a:t> </a:t>
            </a:r>
            <a:r>
              <a:rPr lang="nb-NO" dirty="0" err="1"/>
              <a:t>inte</a:t>
            </a:r>
            <a:r>
              <a:rPr lang="nb-NO" dirty="0"/>
              <a:t> logga in</a:t>
            </a:r>
          </a:p>
        </p:txBody>
      </p:sp>
      <p:sp>
        <p:nvSpPr>
          <p:cNvPr id="3" name="Plassholder for innhold 2">
            <a:extLst>
              <a:ext uri="{FF2B5EF4-FFF2-40B4-BE49-F238E27FC236}">
                <a16:creationId xmlns:a16="http://schemas.microsoft.com/office/drawing/2014/main" id="{FF413C61-899F-82FA-E005-917279ED0044}"/>
              </a:ext>
            </a:extLst>
          </p:cNvPr>
          <p:cNvSpPr>
            <a:spLocks noGrp="1"/>
          </p:cNvSpPr>
          <p:nvPr>
            <p:ph idx="1"/>
          </p:nvPr>
        </p:nvSpPr>
        <p:spPr/>
        <p:txBody>
          <a:bodyPr/>
          <a:lstStyle/>
          <a:p>
            <a:pPr marL="0" indent="0">
              <a:buNone/>
            </a:pPr>
            <a:r>
              <a:rPr lang="nb-NO" dirty="0"/>
              <a:t>1: Har du </a:t>
            </a:r>
            <a:r>
              <a:rPr lang="nb-NO" dirty="0" err="1"/>
              <a:t>skrivit</a:t>
            </a:r>
            <a:r>
              <a:rPr lang="nb-NO" dirty="0"/>
              <a:t> in </a:t>
            </a:r>
            <a:r>
              <a:rPr lang="nb-NO" dirty="0" err="1"/>
              <a:t>rätt</a:t>
            </a:r>
            <a:r>
              <a:rPr lang="nb-NO" dirty="0"/>
              <a:t> e-post </a:t>
            </a:r>
            <a:r>
              <a:rPr lang="nb-NO" dirty="0" err="1"/>
              <a:t>och</a:t>
            </a:r>
            <a:r>
              <a:rPr lang="nb-NO" dirty="0"/>
              <a:t> </a:t>
            </a:r>
            <a:r>
              <a:rPr lang="nb-NO" dirty="0" err="1"/>
              <a:t>lösenord</a:t>
            </a:r>
            <a:r>
              <a:rPr lang="nb-NO" dirty="0"/>
              <a:t>?</a:t>
            </a:r>
          </a:p>
          <a:p>
            <a:pPr marL="0" indent="0">
              <a:buNone/>
            </a:pPr>
            <a:endParaRPr lang="nb-NO" dirty="0"/>
          </a:p>
          <a:p>
            <a:pPr marL="0" indent="0">
              <a:buNone/>
            </a:pPr>
            <a:endParaRPr lang="nb-NO" dirty="0"/>
          </a:p>
        </p:txBody>
      </p:sp>
      <p:pic>
        <p:nvPicPr>
          <p:cNvPr id="5" name="Bilde 4">
            <a:extLst>
              <a:ext uri="{FF2B5EF4-FFF2-40B4-BE49-F238E27FC236}">
                <a16:creationId xmlns:a16="http://schemas.microsoft.com/office/drawing/2014/main" id="{AA8DE0F1-85C9-6007-8276-0442FECC2DD3}"/>
              </a:ext>
            </a:extLst>
          </p:cNvPr>
          <p:cNvPicPr>
            <a:picLocks noChangeAspect="1"/>
          </p:cNvPicPr>
          <p:nvPr/>
        </p:nvPicPr>
        <p:blipFill>
          <a:blip r:embed="rId2"/>
          <a:stretch>
            <a:fillRect/>
          </a:stretch>
        </p:blipFill>
        <p:spPr>
          <a:xfrm>
            <a:off x="838200" y="2995546"/>
            <a:ext cx="2992630" cy="3181417"/>
          </a:xfrm>
          <a:prstGeom prst="rect">
            <a:avLst/>
          </a:prstGeom>
        </p:spPr>
      </p:pic>
      <p:sp>
        <p:nvSpPr>
          <p:cNvPr id="6" name="TekstSylinder 5">
            <a:extLst>
              <a:ext uri="{FF2B5EF4-FFF2-40B4-BE49-F238E27FC236}">
                <a16:creationId xmlns:a16="http://schemas.microsoft.com/office/drawing/2014/main" id="{26AB1CE1-3408-CEB6-4A06-EF33DE31B5A0}"/>
              </a:ext>
            </a:extLst>
          </p:cNvPr>
          <p:cNvSpPr txBox="1"/>
          <p:nvPr/>
        </p:nvSpPr>
        <p:spPr>
          <a:xfrm>
            <a:off x="3830830" y="4263088"/>
            <a:ext cx="5707653" cy="646331"/>
          </a:xfrm>
          <a:prstGeom prst="rect">
            <a:avLst/>
          </a:prstGeom>
          <a:noFill/>
        </p:spPr>
        <p:txBody>
          <a:bodyPr wrap="none" rtlCol="0">
            <a:spAutoFit/>
          </a:bodyPr>
          <a:lstStyle/>
          <a:p>
            <a:r>
              <a:rPr lang="nb-NO" sz="1200" dirty="0"/>
              <a:t>Dessverre er epostadresser case-sensitive. Dvs. at du MÅ skrive inn epostadressen</a:t>
            </a:r>
          </a:p>
          <a:p>
            <a:r>
              <a:rPr lang="nb-NO" sz="1200" dirty="0"/>
              <a:t>med riktige små og store bokstaver. Epostadressen </a:t>
            </a:r>
            <a:r>
              <a:rPr lang="nb-NO" sz="1200" b="1" dirty="0"/>
              <a:t>Ola.Nordmann@museum.no</a:t>
            </a:r>
            <a:r>
              <a:rPr lang="nb-NO" sz="1200" dirty="0"/>
              <a:t>, er ikke</a:t>
            </a:r>
          </a:p>
          <a:p>
            <a:r>
              <a:rPr lang="nb-NO" sz="1200" dirty="0"/>
              <a:t>den samme som </a:t>
            </a:r>
            <a:r>
              <a:rPr lang="nb-NO" sz="1200" b="1" dirty="0"/>
              <a:t>ola.nordmann@Museum.no. </a:t>
            </a:r>
          </a:p>
        </p:txBody>
      </p:sp>
      <p:sp>
        <p:nvSpPr>
          <p:cNvPr id="7" name="TekstSylinder 6">
            <a:extLst>
              <a:ext uri="{FF2B5EF4-FFF2-40B4-BE49-F238E27FC236}">
                <a16:creationId xmlns:a16="http://schemas.microsoft.com/office/drawing/2014/main" id="{D7187E2A-806E-82B0-CE77-DCBC518EEC30}"/>
              </a:ext>
            </a:extLst>
          </p:cNvPr>
          <p:cNvSpPr txBox="1"/>
          <p:nvPr/>
        </p:nvSpPr>
        <p:spPr>
          <a:xfrm>
            <a:off x="3830830" y="5085991"/>
            <a:ext cx="5714822" cy="830997"/>
          </a:xfrm>
          <a:prstGeom prst="rect">
            <a:avLst/>
          </a:prstGeom>
          <a:noFill/>
        </p:spPr>
        <p:txBody>
          <a:bodyPr wrap="square" rtlCol="0">
            <a:spAutoFit/>
          </a:bodyPr>
          <a:lstStyle/>
          <a:p>
            <a:r>
              <a:rPr lang="nb-NO" sz="1200" dirty="0"/>
              <a:t>Har du skrevet riktig passord? Passord er også case sensitiv. Dvs. små og store bokstaver har betydning. Passord må også inneholde både små og store bokstaver, samt tall, og være minst 8 tegn langt. </a:t>
            </a:r>
          </a:p>
          <a:p>
            <a:r>
              <a:rPr lang="nb-NO" sz="1200" dirty="0"/>
              <a:t>Du kan kikke på passordet du har skrevet inn med å trykke på «Øye»-ikonet.</a:t>
            </a:r>
          </a:p>
        </p:txBody>
      </p:sp>
    </p:spTree>
    <p:extLst>
      <p:ext uri="{BB962C8B-B14F-4D97-AF65-F5344CB8AC3E}">
        <p14:creationId xmlns:p14="http://schemas.microsoft.com/office/powerpoint/2010/main" val="28373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C8CE065-55A4-15E8-0D2C-10CBDDFB056A}"/>
              </a:ext>
            </a:extLst>
          </p:cNvPr>
          <p:cNvSpPr>
            <a:spLocks noGrp="1"/>
          </p:cNvSpPr>
          <p:nvPr>
            <p:ph type="title"/>
          </p:nvPr>
        </p:nvSpPr>
        <p:spPr/>
        <p:txBody>
          <a:bodyPr/>
          <a:lstStyle/>
          <a:p>
            <a:r>
              <a:rPr lang="nb-NO" dirty="0"/>
              <a:t>Skapa ett nytt </a:t>
            </a:r>
            <a:r>
              <a:rPr lang="nb-NO" dirty="0" err="1"/>
              <a:t>lösenord</a:t>
            </a:r>
            <a:endParaRPr lang="nb-NO" dirty="0"/>
          </a:p>
        </p:txBody>
      </p:sp>
      <p:sp>
        <p:nvSpPr>
          <p:cNvPr id="3" name="Plassholder for innhold 2">
            <a:extLst>
              <a:ext uri="{FF2B5EF4-FFF2-40B4-BE49-F238E27FC236}">
                <a16:creationId xmlns:a16="http://schemas.microsoft.com/office/drawing/2014/main" id="{580DA7A0-507D-280D-89BA-3EDB2C1EBC56}"/>
              </a:ext>
            </a:extLst>
          </p:cNvPr>
          <p:cNvSpPr>
            <a:spLocks noGrp="1"/>
          </p:cNvSpPr>
          <p:nvPr>
            <p:ph idx="1"/>
          </p:nvPr>
        </p:nvSpPr>
        <p:spPr/>
        <p:txBody>
          <a:bodyPr/>
          <a:lstStyle/>
          <a:p>
            <a:pPr marL="0" indent="0">
              <a:buNone/>
            </a:pPr>
            <a:r>
              <a:rPr lang="nb-NO" dirty="0"/>
              <a:t>2: Om du </a:t>
            </a:r>
            <a:r>
              <a:rPr lang="nb-NO" dirty="0" err="1"/>
              <a:t>fortfarande</a:t>
            </a:r>
            <a:r>
              <a:rPr lang="nb-NO" dirty="0"/>
              <a:t> </a:t>
            </a:r>
            <a:r>
              <a:rPr lang="nb-NO" dirty="0" err="1"/>
              <a:t>inte</a:t>
            </a:r>
            <a:r>
              <a:rPr lang="nb-NO" dirty="0"/>
              <a:t> kan logga in så kan du </a:t>
            </a:r>
            <a:r>
              <a:rPr lang="nb-NO" dirty="0" err="1"/>
              <a:t>försöka</a:t>
            </a:r>
            <a:r>
              <a:rPr lang="nb-NO" dirty="0"/>
              <a:t> att skapa ett nytt </a:t>
            </a:r>
            <a:r>
              <a:rPr lang="nb-NO" dirty="0" err="1"/>
              <a:t>lösenord</a:t>
            </a:r>
            <a:endParaRPr lang="nb-NO" dirty="0"/>
          </a:p>
          <a:p>
            <a:pPr marL="0" indent="0">
              <a:buNone/>
            </a:pPr>
            <a:r>
              <a:rPr lang="nb-NO" dirty="0" err="1"/>
              <a:t>Tryck</a:t>
            </a:r>
            <a:r>
              <a:rPr lang="nb-NO" dirty="0"/>
              <a:t> </a:t>
            </a:r>
            <a:r>
              <a:rPr lang="nb-NO" dirty="0" err="1"/>
              <a:t>här</a:t>
            </a:r>
            <a:r>
              <a:rPr lang="nb-NO" dirty="0"/>
              <a:t>:</a:t>
            </a:r>
          </a:p>
          <a:p>
            <a:pPr marL="0" indent="0">
              <a:buNone/>
            </a:pPr>
            <a:endParaRPr lang="nb-NO" dirty="0"/>
          </a:p>
        </p:txBody>
      </p:sp>
      <p:pic>
        <p:nvPicPr>
          <p:cNvPr id="5" name="Bilde 4">
            <a:extLst>
              <a:ext uri="{FF2B5EF4-FFF2-40B4-BE49-F238E27FC236}">
                <a16:creationId xmlns:a16="http://schemas.microsoft.com/office/drawing/2014/main" id="{8A5BA70D-5941-9E95-E897-53BF602AC81F}"/>
              </a:ext>
            </a:extLst>
          </p:cNvPr>
          <p:cNvPicPr>
            <a:picLocks noChangeAspect="1"/>
          </p:cNvPicPr>
          <p:nvPr/>
        </p:nvPicPr>
        <p:blipFill>
          <a:blip r:embed="rId2"/>
          <a:stretch>
            <a:fillRect/>
          </a:stretch>
        </p:blipFill>
        <p:spPr>
          <a:xfrm>
            <a:off x="3958999" y="2468044"/>
            <a:ext cx="3384834" cy="4100707"/>
          </a:xfrm>
          <a:prstGeom prst="rect">
            <a:avLst/>
          </a:prstGeom>
        </p:spPr>
      </p:pic>
    </p:spTree>
    <p:extLst>
      <p:ext uri="{BB962C8B-B14F-4D97-AF65-F5344CB8AC3E}">
        <p14:creationId xmlns:p14="http://schemas.microsoft.com/office/powerpoint/2010/main" val="833196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DDAC6AD-BD54-B227-F472-69DD34D26FE8}"/>
              </a:ext>
            </a:extLst>
          </p:cNvPr>
          <p:cNvSpPr>
            <a:spLocks noGrp="1"/>
          </p:cNvSpPr>
          <p:nvPr>
            <p:ph type="title"/>
          </p:nvPr>
        </p:nvSpPr>
        <p:spPr/>
        <p:txBody>
          <a:bodyPr/>
          <a:lstStyle/>
          <a:p>
            <a:r>
              <a:rPr lang="nb-NO" dirty="0"/>
              <a:t>Skapa nytt </a:t>
            </a:r>
            <a:r>
              <a:rPr lang="nb-NO" dirty="0" err="1"/>
              <a:t>lösenord</a:t>
            </a:r>
            <a:endParaRPr lang="nb-NO" dirty="0"/>
          </a:p>
        </p:txBody>
      </p:sp>
      <p:pic>
        <p:nvPicPr>
          <p:cNvPr id="5" name="Plassholder for innhold 4">
            <a:extLst>
              <a:ext uri="{FF2B5EF4-FFF2-40B4-BE49-F238E27FC236}">
                <a16:creationId xmlns:a16="http://schemas.microsoft.com/office/drawing/2014/main" id="{D41A5BEB-A215-58A6-5E84-972D31DA1E5D}"/>
              </a:ext>
            </a:extLst>
          </p:cNvPr>
          <p:cNvPicPr>
            <a:picLocks noGrp="1" noChangeAspect="1"/>
          </p:cNvPicPr>
          <p:nvPr>
            <p:ph idx="1"/>
          </p:nvPr>
        </p:nvPicPr>
        <p:blipFill>
          <a:blip r:embed="rId2"/>
          <a:stretch>
            <a:fillRect/>
          </a:stretch>
        </p:blipFill>
        <p:spPr>
          <a:xfrm>
            <a:off x="1075118" y="1881609"/>
            <a:ext cx="2912977" cy="3649670"/>
          </a:xfrm>
        </p:spPr>
      </p:pic>
      <p:sp>
        <p:nvSpPr>
          <p:cNvPr id="6" name="TekstSylinder 5">
            <a:extLst>
              <a:ext uri="{FF2B5EF4-FFF2-40B4-BE49-F238E27FC236}">
                <a16:creationId xmlns:a16="http://schemas.microsoft.com/office/drawing/2014/main" id="{DFEBB9E4-F0A7-046F-1CE4-1C35D321892A}"/>
              </a:ext>
            </a:extLst>
          </p:cNvPr>
          <p:cNvSpPr txBox="1"/>
          <p:nvPr/>
        </p:nvSpPr>
        <p:spPr>
          <a:xfrm>
            <a:off x="3988095" y="3429000"/>
            <a:ext cx="7862563" cy="1446550"/>
          </a:xfrm>
          <a:prstGeom prst="rect">
            <a:avLst/>
          </a:prstGeom>
          <a:noFill/>
        </p:spPr>
        <p:txBody>
          <a:bodyPr wrap="square" rtlCol="0">
            <a:spAutoFit/>
          </a:bodyPr>
          <a:lstStyle/>
          <a:p>
            <a:r>
              <a:rPr lang="nb-NO" sz="1400" dirty="0"/>
              <a:t>Skriv in din e-post i formen namn@museum.se. </a:t>
            </a:r>
            <a:r>
              <a:rPr lang="nb-NO" sz="1400" dirty="0" err="1"/>
              <a:t>Här</a:t>
            </a:r>
            <a:r>
              <a:rPr lang="nb-NO" sz="1400" dirty="0"/>
              <a:t> har det betydelse om du skriver med </a:t>
            </a:r>
            <a:r>
              <a:rPr lang="nb-NO" sz="1400" dirty="0" err="1"/>
              <a:t>stora</a:t>
            </a:r>
            <a:r>
              <a:rPr lang="nb-NO" sz="1400" dirty="0"/>
              <a:t> eller små </a:t>
            </a:r>
            <a:r>
              <a:rPr lang="nb-NO" sz="1400" dirty="0" err="1"/>
              <a:t>bokstäver</a:t>
            </a:r>
            <a:r>
              <a:rPr lang="nb-NO" sz="1400" dirty="0"/>
              <a:t>: </a:t>
            </a:r>
            <a:r>
              <a:rPr lang="nb-NO" sz="1400" dirty="0">
                <a:hlinkClick r:id="rId3"/>
              </a:rPr>
              <a:t>namn@museum.se</a:t>
            </a:r>
            <a:r>
              <a:rPr lang="nb-NO" sz="1400" dirty="0"/>
              <a:t> eller </a:t>
            </a:r>
            <a:r>
              <a:rPr lang="nb-NO" sz="1400" dirty="0">
                <a:hlinkClick r:id="rId4"/>
              </a:rPr>
              <a:t>Namn@Museum.se</a:t>
            </a:r>
            <a:r>
              <a:rPr lang="nb-NO" sz="1400" dirty="0"/>
              <a:t>.</a:t>
            </a:r>
          </a:p>
          <a:p>
            <a:r>
              <a:rPr lang="nb-NO" sz="1200" dirty="0"/>
              <a:t>(Om du </a:t>
            </a:r>
            <a:r>
              <a:rPr lang="nb-NO" sz="1200" dirty="0" err="1"/>
              <a:t>är</a:t>
            </a:r>
            <a:r>
              <a:rPr lang="nb-NO" sz="1200" dirty="0"/>
              <a:t> </a:t>
            </a:r>
            <a:r>
              <a:rPr lang="nb-NO" sz="1200" dirty="0" err="1"/>
              <a:t>osäker</a:t>
            </a:r>
            <a:r>
              <a:rPr lang="nb-NO" sz="1200" dirty="0"/>
              <a:t> på </a:t>
            </a:r>
            <a:r>
              <a:rPr lang="nb-NO" sz="1200" dirty="0" err="1"/>
              <a:t>vilken</a:t>
            </a:r>
            <a:r>
              <a:rPr lang="nb-NO" sz="1200" dirty="0"/>
              <a:t> e-post du </a:t>
            </a:r>
            <a:r>
              <a:rPr lang="nb-NO" sz="1200" dirty="0" err="1"/>
              <a:t>använt</a:t>
            </a:r>
            <a:r>
              <a:rPr lang="nb-NO" sz="1200" dirty="0"/>
              <a:t> </a:t>
            </a:r>
            <a:r>
              <a:rPr lang="nb-NO" sz="1200" dirty="0" err="1"/>
              <a:t>är</a:t>
            </a:r>
            <a:r>
              <a:rPr lang="nb-NO" sz="1200" dirty="0"/>
              <a:t> ett tips att </a:t>
            </a:r>
            <a:r>
              <a:rPr lang="nb-NO" sz="1200" dirty="0" err="1"/>
              <a:t>söka</a:t>
            </a:r>
            <a:r>
              <a:rPr lang="nb-NO" sz="1200" dirty="0"/>
              <a:t> </a:t>
            </a:r>
            <a:r>
              <a:rPr lang="nb-NO" sz="1200" dirty="0" err="1"/>
              <a:t>igenom</a:t>
            </a:r>
            <a:r>
              <a:rPr lang="nb-NO" sz="1200" dirty="0"/>
              <a:t> </a:t>
            </a:r>
            <a:r>
              <a:rPr lang="nb-NO" sz="1200" dirty="0" err="1"/>
              <a:t>dina</a:t>
            </a:r>
            <a:r>
              <a:rPr lang="nb-NO" sz="1200" dirty="0"/>
              <a:t> e-postkonto efter </a:t>
            </a:r>
            <a:r>
              <a:rPr lang="nb-NO" sz="1200" dirty="0" err="1"/>
              <a:t>mejl</a:t>
            </a:r>
            <a:r>
              <a:rPr lang="nb-NO" sz="1200" dirty="0"/>
              <a:t> </a:t>
            </a:r>
            <a:r>
              <a:rPr lang="nb-NO" sz="1200" dirty="0" err="1"/>
              <a:t>från</a:t>
            </a:r>
            <a:r>
              <a:rPr lang="nb-NO" sz="1200" dirty="0"/>
              <a:t>  dimu@kulturit.no eller noreply@kulturit.no)</a:t>
            </a:r>
          </a:p>
          <a:p>
            <a:endParaRPr lang="nb-NO" dirty="0"/>
          </a:p>
          <a:p>
            <a:r>
              <a:rPr lang="nb-NO" dirty="0" err="1"/>
              <a:t>Tryck</a:t>
            </a:r>
            <a:r>
              <a:rPr lang="nb-NO" dirty="0"/>
              <a:t> sedan på </a:t>
            </a:r>
            <a:r>
              <a:rPr lang="nb-NO" dirty="0" err="1"/>
              <a:t>Återställ</a:t>
            </a:r>
            <a:r>
              <a:rPr lang="nb-NO" dirty="0"/>
              <a:t> mitt </a:t>
            </a:r>
            <a:r>
              <a:rPr lang="nb-NO" dirty="0" err="1"/>
              <a:t>lösenord</a:t>
            </a:r>
            <a:endParaRPr lang="nb-NO" dirty="0"/>
          </a:p>
        </p:txBody>
      </p:sp>
    </p:spTree>
    <p:extLst>
      <p:ext uri="{BB962C8B-B14F-4D97-AF65-F5344CB8AC3E}">
        <p14:creationId xmlns:p14="http://schemas.microsoft.com/office/powerpoint/2010/main" val="3653295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BCECF81-0ADC-5563-1AA5-84A4FD33BBE4}"/>
              </a:ext>
            </a:extLst>
          </p:cNvPr>
          <p:cNvSpPr>
            <a:spLocks noGrp="1"/>
          </p:cNvSpPr>
          <p:nvPr>
            <p:ph type="title"/>
          </p:nvPr>
        </p:nvSpPr>
        <p:spPr/>
        <p:txBody>
          <a:bodyPr/>
          <a:lstStyle/>
          <a:p>
            <a:r>
              <a:rPr lang="nb-NO" dirty="0"/>
              <a:t>Skapa ett nytt </a:t>
            </a:r>
            <a:r>
              <a:rPr lang="nb-NO" dirty="0" err="1"/>
              <a:t>lösenord</a:t>
            </a:r>
            <a:endParaRPr lang="nb-NO" dirty="0"/>
          </a:p>
        </p:txBody>
      </p:sp>
      <p:sp>
        <p:nvSpPr>
          <p:cNvPr id="3" name="Plassholder for innhold 2">
            <a:extLst>
              <a:ext uri="{FF2B5EF4-FFF2-40B4-BE49-F238E27FC236}">
                <a16:creationId xmlns:a16="http://schemas.microsoft.com/office/drawing/2014/main" id="{7F4A860C-388E-165C-250C-35A235A9C085}"/>
              </a:ext>
            </a:extLst>
          </p:cNvPr>
          <p:cNvSpPr>
            <a:spLocks noGrp="1"/>
          </p:cNvSpPr>
          <p:nvPr>
            <p:ph idx="1"/>
          </p:nvPr>
        </p:nvSpPr>
        <p:spPr/>
        <p:txBody>
          <a:bodyPr/>
          <a:lstStyle/>
          <a:p>
            <a:r>
              <a:rPr lang="nb-NO" dirty="0"/>
              <a:t>Du </a:t>
            </a:r>
            <a:r>
              <a:rPr lang="nb-NO" dirty="0" err="1"/>
              <a:t>skickas</a:t>
            </a:r>
            <a:r>
              <a:rPr lang="nb-NO" dirty="0"/>
              <a:t> nu </a:t>
            </a:r>
            <a:r>
              <a:rPr lang="nb-NO" dirty="0" err="1"/>
              <a:t>till</a:t>
            </a:r>
            <a:r>
              <a:rPr lang="nb-NO" dirty="0"/>
              <a:t> den </a:t>
            </a:r>
            <a:r>
              <a:rPr lang="nb-NO" dirty="0" err="1"/>
              <a:t>här</a:t>
            </a:r>
            <a:r>
              <a:rPr lang="nb-NO" dirty="0"/>
              <a:t> </a:t>
            </a:r>
            <a:r>
              <a:rPr lang="nb-NO" dirty="0" err="1"/>
              <a:t>sidan</a:t>
            </a:r>
            <a:endParaRPr lang="nb-NO" dirty="0"/>
          </a:p>
          <a:p>
            <a:r>
              <a:rPr lang="nb-NO" dirty="0"/>
              <a:t>Du får </a:t>
            </a:r>
            <a:r>
              <a:rPr lang="nb-NO" dirty="0" err="1"/>
              <a:t>även</a:t>
            </a:r>
            <a:r>
              <a:rPr lang="nb-NO" dirty="0"/>
              <a:t> en e-post </a:t>
            </a:r>
            <a:r>
              <a:rPr lang="nb-NO" dirty="0" err="1"/>
              <a:t>från</a:t>
            </a:r>
            <a:r>
              <a:rPr lang="nb-NO" dirty="0"/>
              <a:t> </a:t>
            </a:r>
            <a:r>
              <a:rPr lang="nb-NO" dirty="0">
                <a:hlinkClick r:id="rId2"/>
              </a:rPr>
              <a:t>noreply@kulturit.no</a:t>
            </a:r>
            <a:r>
              <a:rPr lang="nb-NO" dirty="0"/>
              <a:t> med en </a:t>
            </a:r>
            <a:r>
              <a:rPr lang="nb-NO" dirty="0" err="1"/>
              <a:t>kodinnboks</a:t>
            </a:r>
            <a:r>
              <a:rPr lang="nb-NO" dirty="0"/>
              <a:t>.</a:t>
            </a:r>
          </a:p>
          <a:p>
            <a:endParaRPr lang="nb-NO" dirty="0"/>
          </a:p>
        </p:txBody>
      </p:sp>
      <p:pic>
        <p:nvPicPr>
          <p:cNvPr id="5" name="Bilde 4">
            <a:extLst>
              <a:ext uri="{FF2B5EF4-FFF2-40B4-BE49-F238E27FC236}">
                <a16:creationId xmlns:a16="http://schemas.microsoft.com/office/drawing/2014/main" id="{F6C7B8C6-A2E7-F844-30AA-5885CBAB3E98}"/>
              </a:ext>
            </a:extLst>
          </p:cNvPr>
          <p:cNvPicPr>
            <a:picLocks noChangeAspect="1"/>
          </p:cNvPicPr>
          <p:nvPr/>
        </p:nvPicPr>
        <p:blipFill>
          <a:blip r:embed="rId3"/>
          <a:stretch>
            <a:fillRect/>
          </a:stretch>
        </p:blipFill>
        <p:spPr>
          <a:xfrm>
            <a:off x="1116533" y="2798855"/>
            <a:ext cx="2029670" cy="3576307"/>
          </a:xfrm>
          <a:prstGeom prst="rect">
            <a:avLst/>
          </a:prstGeom>
        </p:spPr>
      </p:pic>
      <p:sp>
        <p:nvSpPr>
          <p:cNvPr id="6" name="TekstSylinder 5">
            <a:extLst>
              <a:ext uri="{FF2B5EF4-FFF2-40B4-BE49-F238E27FC236}">
                <a16:creationId xmlns:a16="http://schemas.microsoft.com/office/drawing/2014/main" id="{43550260-F61C-C4C7-C1F1-B8AC0EE2CE47}"/>
              </a:ext>
            </a:extLst>
          </p:cNvPr>
          <p:cNvSpPr txBox="1"/>
          <p:nvPr/>
        </p:nvSpPr>
        <p:spPr>
          <a:xfrm>
            <a:off x="3009470" y="4340395"/>
            <a:ext cx="7470891" cy="1569660"/>
          </a:xfrm>
          <a:prstGeom prst="rect">
            <a:avLst/>
          </a:prstGeom>
          <a:noFill/>
        </p:spPr>
        <p:txBody>
          <a:bodyPr wrap="none" rtlCol="0">
            <a:spAutoFit/>
          </a:bodyPr>
          <a:lstStyle/>
          <a:p>
            <a:r>
              <a:rPr lang="nb-NO" sz="1200" dirty="0">
                <a:solidFill>
                  <a:schemeClr val="accent6"/>
                </a:solidFill>
              </a:rPr>
              <a:t>Kod</a:t>
            </a:r>
            <a:r>
              <a:rPr lang="nb-NO" sz="1200" dirty="0"/>
              <a:t>: </a:t>
            </a:r>
            <a:r>
              <a:rPr lang="nb-NO" sz="1200" dirty="0" err="1"/>
              <a:t>Här</a:t>
            </a:r>
            <a:r>
              <a:rPr lang="nb-NO" sz="1200" dirty="0"/>
              <a:t> skriver du in/</a:t>
            </a:r>
            <a:r>
              <a:rPr lang="nb-NO" sz="1200" dirty="0" err="1"/>
              <a:t>klistrar</a:t>
            </a:r>
            <a:r>
              <a:rPr lang="nb-NO" sz="1200" dirty="0"/>
              <a:t> in koden </a:t>
            </a:r>
            <a:r>
              <a:rPr lang="nb-NO" sz="1200" dirty="0" err="1"/>
              <a:t>från</a:t>
            </a:r>
            <a:r>
              <a:rPr lang="nb-NO" sz="1200" dirty="0"/>
              <a:t> e-posten</a:t>
            </a:r>
          </a:p>
          <a:p>
            <a:endParaRPr lang="nb-NO" sz="1200" dirty="0"/>
          </a:p>
          <a:p>
            <a:r>
              <a:rPr lang="nb-NO" sz="1200" dirty="0">
                <a:solidFill>
                  <a:schemeClr val="accent6"/>
                </a:solidFill>
              </a:rPr>
              <a:t>Nytt </a:t>
            </a:r>
            <a:r>
              <a:rPr lang="nb-NO" sz="1200" dirty="0" err="1">
                <a:solidFill>
                  <a:schemeClr val="accent6"/>
                </a:solidFill>
              </a:rPr>
              <a:t>lösenord</a:t>
            </a:r>
            <a:r>
              <a:rPr lang="nb-NO" sz="1200" dirty="0"/>
              <a:t>: Skriv det nya </a:t>
            </a:r>
            <a:r>
              <a:rPr lang="nb-NO" sz="1200" dirty="0" err="1"/>
              <a:t>lösenordet</a:t>
            </a:r>
            <a:r>
              <a:rPr lang="nb-NO" sz="1200" dirty="0"/>
              <a:t> du vill </a:t>
            </a:r>
            <a:r>
              <a:rPr lang="nb-NO" sz="1200" dirty="0" err="1"/>
              <a:t>använda</a:t>
            </a:r>
            <a:r>
              <a:rPr lang="nb-NO" sz="1200" dirty="0"/>
              <a:t>. </a:t>
            </a:r>
            <a:r>
              <a:rPr lang="nb-NO" sz="1200" dirty="0" err="1"/>
              <a:t>Måste</a:t>
            </a:r>
            <a:r>
              <a:rPr lang="nb-NO" sz="1200" dirty="0"/>
              <a:t> vara minst 8 </a:t>
            </a:r>
            <a:r>
              <a:rPr lang="nb-NO" sz="1200" dirty="0" err="1"/>
              <a:t>tecken</a:t>
            </a:r>
            <a:r>
              <a:rPr lang="nb-NO" sz="1200" dirty="0"/>
              <a:t> </a:t>
            </a:r>
            <a:r>
              <a:rPr lang="nb-NO" sz="1200" dirty="0" err="1"/>
              <a:t>och</a:t>
            </a:r>
            <a:r>
              <a:rPr lang="nb-NO" sz="1200" dirty="0"/>
              <a:t> </a:t>
            </a:r>
            <a:r>
              <a:rPr lang="nb-NO" sz="1200" dirty="0" err="1"/>
              <a:t>innehålla</a:t>
            </a:r>
            <a:r>
              <a:rPr lang="nb-NO" sz="1200" dirty="0"/>
              <a:t> </a:t>
            </a:r>
            <a:r>
              <a:rPr lang="nb-NO" sz="1200" dirty="0" err="1"/>
              <a:t>stora</a:t>
            </a:r>
            <a:r>
              <a:rPr lang="nb-NO" sz="1200" dirty="0"/>
              <a:t> </a:t>
            </a:r>
            <a:r>
              <a:rPr lang="nb-NO" sz="1200" dirty="0" err="1"/>
              <a:t>och</a:t>
            </a:r>
            <a:r>
              <a:rPr lang="nb-NO" sz="1200" dirty="0"/>
              <a:t> små</a:t>
            </a:r>
            <a:br>
              <a:rPr lang="nb-NO" sz="1200" dirty="0"/>
            </a:br>
            <a:r>
              <a:rPr lang="nb-NO" sz="1200" dirty="0" err="1"/>
              <a:t>bokstäver</a:t>
            </a:r>
            <a:r>
              <a:rPr lang="nb-NO" sz="1200" dirty="0"/>
              <a:t>, samt minst en </a:t>
            </a:r>
            <a:r>
              <a:rPr lang="nb-NO" sz="1200" dirty="0" err="1"/>
              <a:t>siffra</a:t>
            </a:r>
            <a:r>
              <a:rPr lang="nb-NO" sz="1200" dirty="0"/>
              <a:t>.</a:t>
            </a:r>
          </a:p>
          <a:p>
            <a:endParaRPr lang="nb-NO" sz="1200" dirty="0"/>
          </a:p>
          <a:p>
            <a:r>
              <a:rPr lang="nb-NO" sz="1200" dirty="0" err="1">
                <a:solidFill>
                  <a:schemeClr val="accent6"/>
                </a:solidFill>
              </a:rPr>
              <a:t>Repetera</a:t>
            </a:r>
            <a:r>
              <a:rPr lang="nb-NO" sz="1200" dirty="0">
                <a:solidFill>
                  <a:schemeClr val="accent6"/>
                </a:solidFill>
              </a:rPr>
              <a:t> </a:t>
            </a:r>
            <a:r>
              <a:rPr lang="nb-NO" sz="1200" dirty="0" err="1">
                <a:solidFill>
                  <a:schemeClr val="accent6"/>
                </a:solidFill>
              </a:rPr>
              <a:t>lösenordet</a:t>
            </a:r>
            <a:r>
              <a:rPr lang="nb-NO" sz="1200" dirty="0"/>
              <a:t>: Du </a:t>
            </a:r>
            <a:r>
              <a:rPr lang="nb-NO" sz="1200" dirty="0" err="1"/>
              <a:t>måste</a:t>
            </a:r>
            <a:r>
              <a:rPr lang="nb-NO" sz="1200" dirty="0"/>
              <a:t> skriva in </a:t>
            </a:r>
            <a:r>
              <a:rPr lang="nb-NO" sz="1200" dirty="0" err="1"/>
              <a:t>lösenordet</a:t>
            </a:r>
            <a:r>
              <a:rPr lang="nb-NO" sz="1200" dirty="0"/>
              <a:t> en </a:t>
            </a:r>
            <a:r>
              <a:rPr lang="nb-NO" sz="1200" dirty="0" err="1"/>
              <a:t>gång</a:t>
            </a:r>
            <a:r>
              <a:rPr lang="nb-NO" sz="1200" dirty="0"/>
              <a:t> </a:t>
            </a:r>
            <a:r>
              <a:rPr lang="nb-NO" sz="1200" dirty="0" err="1"/>
              <a:t>till</a:t>
            </a:r>
            <a:r>
              <a:rPr lang="nb-NO" sz="1200" dirty="0"/>
              <a:t> så att vi </a:t>
            </a:r>
            <a:r>
              <a:rPr lang="nb-NO" sz="1200" dirty="0" err="1"/>
              <a:t>är</a:t>
            </a:r>
            <a:r>
              <a:rPr lang="nb-NO" sz="1200" dirty="0"/>
              <a:t> </a:t>
            </a:r>
            <a:r>
              <a:rPr lang="nb-NO" sz="1200" dirty="0" err="1"/>
              <a:t>säkra</a:t>
            </a:r>
            <a:r>
              <a:rPr lang="nb-NO" sz="1200" dirty="0"/>
              <a:t> på att du </a:t>
            </a:r>
            <a:r>
              <a:rPr lang="nb-NO" sz="1200" dirty="0" err="1"/>
              <a:t>inte</a:t>
            </a:r>
            <a:r>
              <a:rPr lang="nb-NO" sz="1200" dirty="0"/>
              <a:t> </a:t>
            </a:r>
            <a:r>
              <a:rPr lang="nb-NO" sz="1200" dirty="0" err="1"/>
              <a:t>skrivit</a:t>
            </a:r>
            <a:r>
              <a:rPr lang="nb-NO" sz="1200" dirty="0"/>
              <a:t> </a:t>
            </a:r>
            <a:r>
              <a:rPr lang="nb-NO" sz="1200" dirty="0" err="1"/>
              <a:t>fel</a:t>
            </a:r>
            <a:r>
              <a:rPr lang="nb-NO" sz="1200" dirty="0"/>
              <a:t>.</a:t>
            </a:r>
          </a:p>
          <a:p>
            <a:endParaRPr lang="nb-NO" sz="1200" dirty="0"/>
          </a:p>
          <a:p>
            <a:r>
              <a:rPr lang="nb-NO" sz="1200" dirty="0" err="1"/>
              <a:t>Tryck</a:t>
            </a:r>
            <a:r>
              <a:rPr lang="nb-NO" sz="1200" dirty="0"/>
              <a:t> sedan på </a:t>
            </a:r>
            <a:r>
              <a:rPr lang="nb-NO" sz="1200" dirty="0" err="1"/>
              <a:t>Ändra</a:t>
            </a:r>
            <a:r>
              <a:rPr lang="nb-NO" sz="1200" dirty="0"/>
              <a:t> </a:t>
            </a:r>
            <a:r>
              <a:rPr lang="nb-NO" sz="1200" dirty="0" err="1"/>
              <a:t>lösenord</a:t>
            </a:r>
            <a:r>
              <a:rPr lang="nb-NO" sz="1200" dirty="0"/>
              <a:t>. Nu </a:t>
            </a:r>
            <a:r>
              <a:rPr lang="nb-NO" sz="1200" dirty="0" err="1"/>
              <a:t>är</a:t>
            </a:r>
            <a:r>
              <a:rPr lang="nb-NO" sz="1200" dirty="0"/>
              <a:t> det nya </a:t>
            </a:r>
            <a:r>
              <a:rPr lang="nb-NO" sz="1200" dirty="0" err="1"/>
              <a:t>lösenordet</a:t>
            </a:r>
            <a:r>
              <a:rPr lang="nb-NO" sz="1200" dirty="0"/>
              <a:t> </a:t>
            </a:r>
            <a:r>
              <a:rPr lang="nb-NO" sz="1200" dirty="0" err="1"/>
              <a:t>sparat</a:t>
            </a:r>
            <a:r>
              <a:rPr lang="nb-NO" sz="1200" dirty="0"/>
              <a:t> </a:t>
            </a:r>
            <a:r>
              <a:rPr lang="nb-NO" sz="1200" dirty="0" err="1"/>
              <a:t>och</a:t>
            </a:r>
            <a:r>
              <a:rPr lang="nb-NO" sz="1200" dirty="0"/>
              <a:t> du kan logga in igjen.</a:t>
            </a:r>
          </a:p>
        </p:txBody>
      </p:sp>
    </p:spTree>
    <p:extLst>
      <p:ext uri="{BB962C8B-B14F-4D97-AF65-F5344CB8AC3E}">
        <p14:creationId xmlns:p14="http://schemas.microsoft.com/office/powerpoint/2010/main" val="350204080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C41C3278BEC4B43903882288DF05381" ma:contentTypeVersion="20" ma:contentTypeDescription="Skapa ett nytt dokument." ma:contentTypeScope="" ma:versionID="620422beceb73cda1d6b409e194e0e1a">
  <xsd:schema xmlns:xsd="http://www.w3.org/2001/XMLSchema" xmlns:xs="http://www.w3.org/2001/XMLSchema" xmlns:p="http://schemas.microsoft.com/office/2006/metadata/properties" xmlns:ns2="34ae5d2f-fd57-4426-8c02-14bd3c43c71a" xmlns:ns3="da792ac8-8cf5-4479-bf63-07173fdabc6f" targetNamespace="http://schemas.microsoft.com/office/2006/metadata/properties" ma:root="true" ma:fieldsID="8af2effb761754eb7e2da97df64c1b54" ns2:_="" ns3:_="">
    <xsd:import namespace="34ae5d2f-fd57-4426-8c02-14bd3c43c71a"/>
    <xsd:import namespace="da792ac8-8cf5-4479-bf63-07173fdabc6f"/>
    <xsd:element name="properties">
      <xsd:complexType>
        <xsd:sequence>
          <xsd:element name="documentManagement">
            <xsd:complexType>
              <xsd:all>
                <xsd:element ref="ns2:MigrationWizId" minOccurs="0"/>
                <xsd:element ref="ns2:MigrationWizIdPermissions" minOccurs="0"/>
                <xsd:element ref="ns2:MigrationWizIdPermissionLevels" minOccurs="0"/>
                <xsd:element ref="ns2:MigrationWizIdDocumentLibraryPermissions" minOccurs="0"/>
                <xsd:element ref="ns2:MigrationWizIdSecurityGroups" minOccurs="0"/>
                <xsd:element ref="ns2:MigrationWizIdVersion" minOccurs="0"/>
                <xsd:element ref="ns2:lcf76f155ced4ddcb4097134ff3c332f0"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ae5d2f-fd57-4426-8c02-14bd3c43c71a"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internalName="MigrationWizIdPermissionLevels">
      <xsd:simpleType>
        <xsd:restriction base="dms:Text"/>
      </xsd:simpleType>
    </xsd:element>
    <xsd:element name="MigrationWizIdDocumentLibraryPermissions" ma:index="11" nillable="true" ma:displayName="MigrationWizIdDocumentLibraryPermissions" ma:internalName="MigrationWizIdDocumentLibraryPermissions">
      <xsd:simpleType>
        <xsd:restriction base="dms:Text"/>
      </xsd:simpleType>
    </xsd:element>
    <xsd:element name="MigrationWizIdSecurityGroups" ma:index="12" nillable="true" ma:displayName="MigrationWizIdSecurityGroups" ma:internalName="MigrationWizIdSecurityGroups">
      <xsd:simpleType>
        <xsd:restriction base="dms:Text"/>
      </xsd:simpleType>
    </xsd:element>
    <xsd:element name="MigrationWizIdVersion" ma:index="13" nillable="true" ma:displayName="MigrationWizIdVersion" ma:internalName="MigrationWizIdVersion">
      <xsd:simpleType>
        <xsd:restriction base="dms:Text"/>
      </xsd:simpleType>
    </xsd:element>
    <xsd:element name="lcf76f155ced4ddcb4097134ff3c332f0" ma:index="14" nillable="true" ma:displayName="Bildemerkelapper_0" ma:hidden="true" ma:internalName="lcf76f155ced4ddcb4097134ff3c332f0" ma:readOnly="false">
      <xsd:simpleType>
        <xsd:restriction base="dms:Note"/>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Bildmarkeringar" ma:readOnly="false" ma:fieldId="{5cf76f15-5ced-4ddc-b409-7134ff3c332f}" ma:taxonomyMulti="true" ma:sspId="b9805c6e-91cd-4cca-8529-f6b5f0948c38" ma:termSetId="09814cd3-568e-fe90-9814-8d621ff8fb84" ma:anchorId="fba54fb3-c3e1-fe81-a776-ca4b69148c4d" ma:open="true" ma:isKeyword="false">
      <xsd:complexType>
        <xsd:sequence>
          <xsd:element ref="pc:Terms" minOccurs="0" maxOccurs="1"/>
        </xsd:sequence>
      </xsd:complexType>
    </xsd:element>
    <xsd:element name="MediaServiceOCR" ma:index="26" nillable="true" ma:displayName="Extracted Text" ma:internalName="MediaServiceOCR" ma:readOnly="true">
      <xsd:simpleType>
        <xsd:restriction base="dms:Note">
          <xsd:maxLength value="255"/>
        </xsd:restriction>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792ac8-8cf5-4479-bf63-07173fdabc6f"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2c186ae6-8e89-4ab1-9603-7d2a3a2668cc}" ma:internalName="TaxCatchAll" ma:showField="CatchAllData" ma:web="da792ac8-8cf5-4479-bf63-07173fdabc6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igrationWizIdDocumentLibraryPermissions xmlns="34ae5d2f-fd57-4426-8c02-14bd3c43c71a" xsi:nil="true"/>
    <lcf76f155ced4ddcb4097134ff3c332f xmlns="34ae5d2f-fd57-4426-8c02-14bd3c43c71a">
      <Terms xmlns="http://schemas.microsoft.com/office/infopath/2007/PartnerControls"/>
    </lcf76f155ced4ddcb4097134ff3c332f>
    <MigrationWizId xmlns="34ae5d2f-fd57-4426-8c02-14bd3c43c71a" xsi:nil="true"/>
    <MigrationWizIdVersion xmlns="34ae5d2f-fd57-4426-8c02-14bd3c43c71a" xsi:nil="true"/>
    <MigrationWizIdPermissions xmlns="34ae5d2f-fd57-4426-8c02-14bd3c43c71a" xsi:nil="true"/>
    <TaxCatchAll xmlns="da792ac8-8cf5-4479-bf63-07173fdabc6f" xsi:nil="true"/>
    <MigrationWizIdSecurityGroups xmlns="34ae5d2f-fd57-4426-8c02-14bd3c43c71a" xsi:nil="true"/>
    <MigrationWizIdPermissionLevels xmlns="34ae5d2f-fd57-4426-8c02-14bd3c43c71a" xsi:nil="true"/>
    <lcf76f155ced4ddcb4097134ff3c332f0 xmlns="34ae5d2f-fd57-4426-8c02-14bd3c43c71a" xsi:nil="true"/>
  </documentManagement>
</p:properties>
</file>

<file path=customXml/itemProps1.xml><?xml version="1.0" encoding="utf-8"?>
<ds:datastoreItem xmlns:ds="http://schemas.openxmlformats.org/officeDocument/2006/customXml" ds:itemID="{1F666343-8B15-4AFA-8159-BB340FEDF9A6}"/>
</file>

<file path=customXml/itemProps2.xml><?xml version="1.0" encoding="utf-8"?>
<ds:datastoreItem xmlns:ds="http://schemas.openxmlformats.org/officeDocument/2006/customXml" ds:itemID="{4FC67D7F-6E46-48C4-B989-CE084650B544}"/>
</file>

<file path=customXml/itemProps3.xml><?xml version="1.0" encoding="utf-8"?>
<ds:datastoreItem xmlns:ds="http://schemas.openxmlformats.org/officeDocument/2006/customXml" ds:itemID="{B9E3C5FB-80B3-4E16-BE4D-61DE2CE49766}"/>
</file>

<file path=docProps/app.xml><?xml version="1.0" encoding="utf-8"?>
<Properties xmlns="http://schemas.openxmlformats.org/officeDocument/2006/extended-properties" xmlns:vt="http://schemas.openxmlformats.org/officeDocument/2006/docPropsVTypes">
  <TotalTime>27</TotalTime>
  <Words>609</Words>
  <Application>Microsoft Office PowerPoint</Application>
  <PresentationFormat>Bredbild</PresentationFormat>
  <Paragraphs>53</Paragraphs>
  <Slides>10</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Aptos</vt:lpstr>
      <vt:lpstr>Aptos Display</vt:lpstr>
      <vt:lpstr>Arial</vt:lpstr>
      <vt:lpstr>Office-tema</vt:lpstr>
      <vt:lpstr>Innlogging i eKultur</vt:lpstr>
      <vt:lpstr>Hur får jag tillgång till eKultur och Primus?</vt:lpstr>
      <vt:lpstr>PowerPoint-presentation</vt:lpstr>
      <vt:lpstr>Skapa nytt lösenord</vt:lpstr>
      <vt:lpstr>PowerPoint-presentation</vt:lpstr>
      <vt:lpstr>Jag lyckas inte logga in</vt:lpstr>
      <vt:lpstr>Skapa ett nytt lösenord</vt:lpstr>
      <vt:lpstr>Skapa nytt lösenord</vt:lpstr>
      <vt:lpstr>Skapa ett nytt lösenord</vt:lpstr>
      <vt:lpstr>Jag lyckas inte logga 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Sara Kayser</dc:creator>
  <cp:lastModifiedBy>Sara Kayser</cp:lastModifiedBy>
  <cp:revision>1</cp:revision>
  <dcterms:created xsi:type="dcterms:W3CDTF">2025-04-02T11:48:56Z</dcterms:created>
  <dcterms:modified xsi:type="dcterms:W3CDTF">2025-04-02T14:32:11Z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0x0101001C41C3278BEC4B43903882288DF05381</vt:lpwstr>
  </property>
</Properties>
</file>